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1" r:id="rId4"/>
  </p:sldMasterIdLst>
  <p:notesMasterIdLst>
    <p:notesMasterId r:id="rId15"/>
  </p:notesMasterIdLst>
  <p:handoutMasterIdLst>
    <p:handoutMasterId r:id="rId16"/>
  </p:handoutMasterIdLst>
  <p:sldIdLst>
    <p:sldId id="1180" r:id="rId5"/>
    <p:sldId id="260" r:id="rId6"/>
    <p:sldId id="1224" r:id="rId7"/>
    <p:sldId id="1225" r:id="rId8"/>
    <p:sldId id="257" r:id="rId9"/>
    <p:sldId id="256" r:id="rId10"/>
    <p:sldId id="258" r:id="rId11"/>
    <p:sldId id="259" r:id="rId12"/>
    <p:sldId id="1223" r:id="rId13"/>
    <p:sldId id="1056" r:id="rId1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30D05D4-2185-4605-9CBA-1198ACAF49AA}">
          <p14:sldIdLst>
            <p14:sldId id="1180"/>
            <p14:sldId id="260"/>
            <p14:sldId id="1224"/>
            <p14:sldId id="1225"/>
          </p14:sldIdLst>
        </p14:section>
        <p14:section name="Corps" id="{22E56C3C-7309-4535-8941-B032EB94F240}">
          <p14:sldIdLst>
            <p14:sldId id="257"/>
            <p14:sldId id="256"/>
            <p14:sldId id="258"/>
            <p14:sldId id="259"/>
          </p14:sldIdLst>
        </p14:section>
        <p14:section name="Conclusion" id="{178D7389-06C8-4EAB-9049-C6839BB1169E}">
          <p14:sldIdLst>
            <p14:sldId id="1223"/>
            <p14:sldId id="105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7A7A"/>
    <a:srgbClr val="D1282E"/>
    <a:srgbClr val="CCFFCC"/>
    <a:srgbClr val="E9E9E2"/>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88F493-B71E-4A65-A379-F6000AA66741}" v="4" dt="2025-07-17T11:15:10.610"/>
    <p1510:client id="{760A8BB7-FA32-4554-828A-281C257800B5}" v="52" dt="2025-07-18T08:41:00.44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7AC3CCA-C797-4891-BE02-D94E43425B78}" styleName="Style moyen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B4B98B0-60AC-42C2-AFA5-B58CD77FA1E5}" styleName="Style léger 1 - Accentuation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86493" autoAdjust="0"/>
  </p:normalViewPr>
  <p:slideViewPr>
    <p:cSldViewPr snapToGrid="0">
      <p:cViewPr varScale="1">
        <p:scale>
          <a:sx n="86" d="100"/>
          <a:sy n="86" d="100"/>
        </p:scale>
        <p:origin x="1470" y="300"/>
      </p:cViewPr>
      <p:guideLst/>
    </p:cSldViewPr>
  </p:slideViewPr>
  <p:outlineViewPr>
    <p:cViewPr>
      <p:scale>
        <a:sx n="33" d="100"/>
        <a:sy n="33" d="100"/>
      </p:scale>
      <p:origin x="0" y="-59418"/>
    </p:cViewPr>
  </p:outlineViewPr>
  <p:notesTextViewPr>
    <p:cViewPr>
      <p:scale>
        <a:sx n="1" d="1"/>
        <a:sy n="1" d="1"/>
      </p:scale>
      <p:origin x="0" y="0"/>
    </p:cViewPr>
  </p:notesTextViewPr>
  <p:sorterViewPr>
    <p:cViewPr>
      <p:scale>
        <a:sx n="90" d="100"/>
        <a:sy n="90" d="100"/>
      </p:scale>
      <p:origin x="0" y="-1426"/>
    </p:cViewPr>
  </p:sorterViewPr>
  <p:notesViewPr>
    <p:cSldViewPr snapToGrid="0">
      <p:cViewPr varScale="1">
        <p:scale>
          <a:sx n="84" d="100"/>
          <a:sy n="84" d="100"/>
        </p:scale>
        <p:origin x="3048"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GRALL" userId="cec3ba0d20552ff9" providerId="LiveId" clId="{A354E579-6C7F-49E5-9288-44A7DE5D239A}"/>
    <pc:docChg chg="undo redo custSel addSld delSld modSld sldOrd modSection">
      <pc:chgData name="Matthieu GRALL" userId="cec3ba0d20552ff9" providerId="LiveId" clId="{A354E579-6C7F-49E5-9288-44A7DE5D239A}" dt="2025-02-22T10:20:05.605" v="3280" actId="20577"/>
      <pc:docMkLst>
        <pc:docMk/>
      </pc:docMkLst>
      <pc:sldChg chg="modSp del">
        <pc:chgData name="Matthieu GRALL" userId="cec3ba0d20552ff9" providerId="LiveId" clId="{A354E579-6C7F-49E5-9288-44A7DE5D239A}" dt="2025-02-22T08:52:38.294" v="1841" actId="47"/>
        <pc:sldMkLst>
          <pc:docMk/>
          <pc:sldMk cId="2705942901" sldId="1103"/>
        </pc:sldMkLst>
      </pc:sldChg>
      <pc:sldChg chg="addSp delSp modSp new mod modClrScheme chgLayout">
        <pc:chgData name="Matthieu GRALL" userId="cec3ba0d20552ff9" providerId="LiveId" clId="{A354E579-6C7F-49E5-9288-44A7DE5D239A}" dt="2025-02-22T09:15:31.728" v="1968" actId="404"/>
        <pc:sldMkLst>
          <pc:docMk/>
          <pc:sldMk cId="2858516459" sldId="1116"/>
        </pc:sldMkLst>
      </pc:sldChg>
      <pc:sldChg chg="addSp delSp modSp new mod modClrScheme modAnim chgLayout">
        <pc:chgData name="Matthieu GRALL" userId="cec3ba0d20552ff9" providerId="LiveId" clId="{A354E579-6C7F-49E5-9288-44A7DE5D239A}" dt="2025-02-22T09:52:22.987" v="2538" actId="20577"/>
        <pc:sldMkLst>
          <pc:docMk/>
          <pc:sldMk cId="2904657892" sldId="1117"/>
        </pc:sldMkLst>
      </pc:sldChg>
      <pc:sldChg chg="modSp new mod">
        <pc:chgData name="Matthieu GRALL" userId="cec3ba0d20552ff9" providerId="LiveId" clId="{A354E579-6C7F-49E5-9288-44A7DE5D239A}" dt="2025-02-22T08:32:35.619" v="1316" actId="20577"/>
        <pc:sldMkLst>
          <pc:docMk/>
          <pc:sldMk cId="858906089" sldId="1118"/>
        </pc:sldMkLst>
      </pc:sldChg>
      <pc:sldChg chg="modSp new mod">
        <pc:chgData name="Matthieu GRALL" userId="cec3ba0d20552ff9" providerId="LiveId" clId="{A354E579-6C7F-49E5-9288-44A7DE5D239A}" dt="2025-02-22T09:15:47.843" v="1976" actId="404"/>
        <pc:sldMkLst>
          <pc:docMk/>
          <pc:sldMk cId="3967936223" sldId="1119"/>
        </pc:sldMkLst>
      </pc:sldChg>
      <pc:sldChg chg="modSp new mod">
        <pc:chgData name="Matthieu GRALL" userId="cec3ba0d20552ff9" providerId="LiveId" clId="{A354E579-6C7F-49E5-9288-44A7DE5D239A}" dt="2025-02-22T09:56:37.997" v="2753" actId="404"/>
        <pc:sldMkLst>
          <pc:docMk/>
          <pc:sldMk cId="1932322543" sldId="1120"/>
        </pc:sldMkLst>
      </pc:sldChg>
      <pc:sldChg chg="addSp delSp modSp add mod">
        <pc:chgData name="Matthieu GRALL" userId="cec3ba0d20552ff9" providerId="LiveId" clId="{A354E579-6C7F-49E5-9288-44A7DE5D239A}" dt="2025-02-22T09:15:22.992" v="1964" actId="404"/>
        <pc:sldMkLst>
          <pc:docMk/>
          <pc:sldMk cId="2258595350" sldId="1121"/>
        </pc:sldMkLst>
      </pc:sldChg>
      <pc:sldChg chg="add">
        <pc:chgData name="Matthieu GRALL" userId="cec3ba0d20552ff9" providerId="LiveId" clId="{A354E579-6C7F-49E5-9288-44A7DE5D239A}" dt="2025-02-22T08:47:28.758" v="1666"/>
        <pc:sldMkLst>
          <pc:docMk/>
          <pc:sldMk cId="793694464" sldId="1122"/>
        </pc:sldMkLst>
      </pc:sldChg>
      <pc:sldChg chg="modSp add del mod">
        <pc:chgData name="Matthieu GRALL" userId="cec3ba0d20552ff9" providerId="LiveId" clId="{A354E579-6C7F-49E5-9288-44A7DE5D239A}" dt="2025-02-22T10:10:41.591" v="3092" actId="47"/>
        <pc:sldMkLst>
          <pc:docMk/>
          <pc:sldMk cId="169305743" sldId="1123"/>
        </pc:sldMkLst>
      </pc:sldChg>
      <pc:sldChg chg="modSp add mod">
        <pc:chgData name="Matthieu GRALL" userId="cec3ba0d20552ff9" providerId="LiveId" clId="{A354E579-6C7F-49E5-9288-44A7DE5D239A}" dt="2025-02-22T10:12:10.886" v="3164" actId="27636"/>
        <pc:sldMkLst>
          <pc:docMk/>
          <pc:sldMk cId="474124158" sldId="1124"/>
        </pc:sldMkLst>
      </pc:sldChg>
      <pc:sldChg chg="add">
        <pc:chgData name="Matthieu GRALL" userId="cec3ba0d20552ff9" providerId="LiveId" clId="{A354E579-6C7F-49E5-9288-44A7DE5D239A}" dt="2025-02-22T08:47:51.468" v="1667"/>
        <pc:sldMkLst>
          <pc:docMk/>
          <pc:sldMk cId="2401667870" sldId="1125"/>
        </pc:sldMkLst>
      </pc:sldChg>
      <pc:sldChg chg="add">
        <pc:chgData name="Matthieu GRALL" userId="cec3ba0d20552ff9" providerId="LiveId" clId="{A354E579-6C7F-49E5-9288-44A7DE5D239A}" dt="2025-02-22T08:47:51.468" v="1667"/>
        <pc:sldMkLst>
          <pc:docMk/>
          <pc:sldMk cId="218010953" sldId="1126"/>
        </pc:sldMkLst>
      </pc:sldChg>
      <pc:sldChg chg="modSp add">
        <pc:chgData name="Matthieu GRALL" userId="cec3ba0d20552ff9" providerId="LiveId" clId="{A354E579-6C7F-49E5-9288-44A7DE5D239A}" dt="2025-02-22T09:13:14.321" v="1931" actId="20577"/>
        <pc:sldMkLst>
          <pc:docMk/>
          <pc:sldMk cId="2008000353" sldId="1127"/>
        </pc:sldMkLst>
      </pc:sldChg>
      <pc:sldChg chg="modSp new mod">
        <pc:chgData name="Matthieu GRALL" userId="cec3ba0d20552ff9" providerId="LiveId" clId="{A354E579-6C7F-49E5-9288-44A7DE5D239A}" dt="2025-02-22T08:50:59.156" v="1840" actId="20577"/>
        <pc:sldMkLst>
          <pc:docMk/>
          <pc:sldMk cId="2806509409" sldId="1128"/>
        </pc:sldMkLst>
      </pc:sldChg>
      <pc:sldChg chg="addSp delSp modSp add mod">
        <pc:chgData name="Matthieu GRALL" userId="cec3ba0d20552ff9" providerId="LiveId" clId="{A354E579-6C7F-49E5-9288-44A7DE5D239A}" dt="2025-02-22T09:19:57.067" v="2036" actId="20577"/>
        <pc:sldMkLst>
          <pc:docMk/>
          <pc:sldMk cId="1014956570" sldId="1129"/>
        </pc:sldMkLst>
      </pc:sldChg>
      <pc:sldChg chg="add del">
        <pc:chgData name="Matthieu GRALL" userId="cec3ba0d20552ff9" providerId="LiveId" clId="{A354E579-6C7F-49E5-9288-44A7DE5D239A}" dt="2025-02-22T09:20:23.620" v="2037" actId="47"/>
        <pc:sldMkLst>
          <pc:docMk/>
          <pc:sldMk cId="2959955627" sldId="1130"/>
        </pc:sldMkLst>
      </pc:sldChg>
      <pc:sldChg chg="add">
        <pc:chgData name="Matthieu GRALL" userId="cec3ba0d20552ff9" providerId="LiveId" clId="{A354E579-6C7F-49E5-9288-44A7DE5D239A}" dt="2025-02-22T09:17:13.338" v="1980"/>
        <pc:sldMkLst>
          <pc:docMk/>
          <pc:sldMk cId="3855446942" sldId="1131"/>
        </pc:sldMkLst>
      </pc:sldChg>
      <pc:sldChg chg="modSp add mod ord">
        <pc:chgData name="Matthieu GRALL" userId="cec3ba0d20552ff9" providerId="LiveId" clId="{A354E579-6C7F-49E5-9288-44A7DE5D239A}" dt="2025-02-22T09:58:16.260" v="2755"/>
        <pc:sldMkLst>
          <pc:docMk/>
          <pc:sldMk cId="259636404" sldId="1132"/>
        </pc:sldMkLst>
      </pc:sldChg>
      <pc:sldChg chg="modSp add mod">
        <pc:chgData name="Matthieu GRALL" userId="cec3ba0d20552ff9" providerId="LiveId" clId="{A354E579-6C7F-49E5-9288-44A7DE5D239A}" dt="2025-02-22T09:53:47.318" v="2622"/>
        <pc:sldMkLst>
          <pc:docMk/>
          <pc:sldMk cId="3615714820" sldId="1133"/>
        </pc:sldMkLst>
      </pc:sldChg>
      <pc:sldChg chg="modSp add mod">
        <pc:chgData name="Matthieu GRALL" userId="cec3ba0d20552ff9" providerId="LiveId" clId="{A354E579-6C7F-49E5-9288-44A7DE5D239A}" dt="2025-02-22T09:54:24.186" v="2642" actId="20577"/>
        <pc:sldMkLst>
          <pc:docMk/>
          <pc:sldMk cId="3058020324" sldId="1134"/>
        </pc:sldMkLst>
      </pc:sldChg>
      <pc:sldChg chg="modSp add mod">
        <pc:chgData name="Matthieu GRALL" userId="cec3ba0d20552ff9" providerId="LiveId" clId="{A354E579-6C7F-49E5-9288-44A7DE5D239A}" dt="2025-02-22T10:11:18.837" v="3093" actId="20577"/>
        <pc:sldMkLst>
          <pc:docMk/>
          <pc:sldMk cId="74076825" sldId="1135"/>
        </pc:sldMkLst>
      </pc:sldChg>
      <pc:sldChg chg="add del">
        <pc:chgData name="Matthieu GRALL" userId="cec3ba0d20552ff9" providerId="LiveId" clId="{A354E579-6C7F-49E5-9288-44A7DE5D239A}" dt="2025-02-22T10:03:01.507" v="2909" actId="47"/>
        <pc:sldMkLst>
          <pc:docMk/>
          <pc:sldMk cId="1893955604" sldId="1136"/>
        </pc:sldMkLst>
      </pc:sldChg>
      <pc:sldChg chg="add">
        <pc:chgData name="Matthieu GRALL" userId="cec3ba0d20552ff9" providerId="LiveId" clId="{A354E579-6C7F-49E5-9288-44A7DE5D239A}" dt="2025-02-22T10:01:37.322" v="2860"/>
        <pc:sldMkLst>
          <pc:docMk/>
          <pc:sldMk cId="196772769" sldId="1137"/>
        </pc:sldMkLst>
      </pc:sldChg>
      <pc:sldChg chg="modSp add mod">
        <pc:chgData name="Matthieu GRALL" userId="cec3ba0d20552ff9" providerId="LiveId" clId="{A354E579-6C7F-49E5-9288-44A7DE5D239A}" dt="2025-02-22T10:03:17.425" v="2931" actId="20577"/>
        <pc:sldMkLst>
          <pc:docMk/>
          <pc:sldMk cId="3534135643" sldId="1138"/>
        </pc:sldMkLst>
      </pc:sldChg>
      <pc:sldChg chg="modSp add mod">
        <pc:chgData name="Matthieu GRALL" userId="cec3ba0d20552ff9" providerId="LiveId" clId="{A354E579-6C7F-49E5-9288-44A7DE5D239A}" dt="2025-02-22T10:10:28.661" v="3091" actId="20577"/>
        <pc:sldMkLst>
          <pc:docMk/>
          <pc:sldMk cId="1438800487" sldId="1139"/>
        </pc:sldMkLst>
      </pc:sldChg>
      <pc:sldChg chg="add">
        <pc:chgData name="Matthieu GRALL" userId="cec3ba0d20552ff9" providerId="LiveId" clId="{A354E579-6C7F-49E5-9288-44A7DE5D239A}" dt="2025-02-22T10:01:37.322" v="2860"/>
        <pc:sldMkLst>
          <pc:docMk/>
          <pc:sldMk cId="2282294363" sldId="1140"/>
        </pc:sldMkLst>
      </pc:sldChg>
      <pc:sldChg chg="modSp add mod">
        <pc:chgData name="Matthieu GRALL" userId="cec3ba0d20552ff9" providerId="LiveId" clId="{A354E579-6C7F-49E5-9288-44A7DE5D239A}" dt="2025-02-22T10:02:12.912" v="2879" actId="20577"/>
        <pc:sldMkLst>
          <pc:docMk/>
          <pc:sldMk cId="2633670147" sldId="1141"/>
        </pc:sldMkLst>
      </pc:sldChg>
      <pc:sldChg chg="addSp delSp modSp new mod modClrScheme chgLayout">
        <pc:chgData name="Matthieu GRALL" userId="cec3ba0d20552ff9" providerId="LiveId" clId="{A354E579-6C7F-49E5-9288-44A7DE5D239A}" dt="2025-02-22T10:19:03.632" v="3234" actId="700"/>
        <pc:sldMkLst>
          <pc:docMk/>
          <pc:sldMk cId="2874457299" sldId="1142"/>
        </pc:sldMkLst>
      </pc:sldChg>
      <pc:sldChg chg="modSp add mod">
        <pc:chgData name="Matthieu GRALL" userId="cec3ba0d20552ff9" providerId="LiveId" clId="{A354E579-6C7F-49E5-9288-44A7DE5D239A}" dt="2025-02-22T10:20:05.605" v="3280" actId="20577"/>
        <pc:sldMkLst>
          <pc:docMk/>
          <pc:sldMk cId="3772202389" sldId="1143"/>
        </pc:sldMkLst>
      </pc:sldChg>
    </pc:docChg>
  </pc:docChgLst>
  <pc:docChgLst>
    <pc:chgData name="Matthieu GRALL" userId="cec3ba0d20552ff9" providerId="LiveId" clId="{EFBBC405-6A2F-4127-AD63-18F549A0DAE8}"/>
    <pc:docChg chg="undo custSel addSld delSld modSld modSection">
      <pc:chgData name="Matthieu GRALL" userId="cec3ba0d20552ff9" providerId="LiveId" clId="{EFBBC405-6A2F-4127-AD63-18F549A0DAE8}" dt="2024-10-27T19:58:10.992" v="19" actId="47"/>
      <pc:docMkLst>
        <pc:docMk/>
      </pc:docMkLst>
      <pc:sldChg chg="addSp delSp modSp new del mod modClrScheme chgLayout">
        <pc:chgData name="Matthieu GRALL" userId="cec3ba0d20552ff9" providerId="LiveId" clId="{EFBBC405-6A2F-4127-AD63-18F549A0DAE8}" dt="2024-10-27T19:58:10.992" v="19" actId="47"/>
        <pc:sldMkLst>
          <pc:docMk/>
          <pc:sldMk cId="349277223" sldId="1114"/>
        </pc:sldMkLst>
      </pc:sldChg>
      <pc:sldChg chg="addSp delSp modSp new del mod modClrScheme chgLayout">
        <pc:chgData name="Matthieu GRALL" userId="cec3ba0d20552ff9" providerId="LiveId" clId="{EFBBC405-6A2F-4127-AD63-18F549A0DAE8}" dt="2024-10-27T19:55:23.350" v="13" actId="680"/>
        <pc:sldMkLst>
          <pc:docMk/>
          <pc:sldMk cId="3847707326" sldId="1114"/>
        </pc:sldMkLst>
      </pc:sldChg>
    </pc:docChg>
  </pc:docChgLst>
  <pc:docChgLst>
    <pc:chgData name="Matthieu GRALL" userId="cec3ba0d20552ff9" providerId="LiveId" clId="{4D88F493-B71E-4A65-A379-F6000AA66741}"/>
    <pc:docChg chg="custSel addSld modSld modSection">
      <pc:chgData name="Matthieu GRALL" userId="cec3ba0d20552ff9" providerId="LiveId" clId="{4D88F493-B71E-4A65-A379-F6000AA66741}" dt="2025-07-17T11:27:11.046" v="525" actId="20577"/>
      <pc:docMkLst>
        <pc:docMk/>
      </pc:docMkLst>
      <pc:sldChg chg="modSp mod">
        <pc:chgData name="Matthieu GRALL" userId="cec3ba0d20552ff9" providerId="LiveId" clId="{4D88F493-B71E-4A65-A379-F6000AA66741}" dt="2025-07-17T10:57:27.334" v="11" actId="20577"/>
        <pc:sldMkLst>
          <pc:docMk/>
          <pc:sldMk cId="1882046770" sldId="256"/>
        </pc:sldMkLst>
        <pc:spChg chg="mod">
          <ac:chgData name="Matthieu GRALL" userId="cec3ba0d20552ff9" providerId="LiveId" clId="{4D88F493-B71E-4A65-A379-F6000AA66741}" dt="2025-07-17T10:57:27.334" v="11" actId="20577"/>
          <ac:spMkLst>
            <pc:docMk/>
            <pc:sldMk cId="1882046770" sldId="256"/>
            <ac:spMk id="6" creationId="{505DFB05-6FE2-C500-6F43-E2B6A2D2A278}"/>
          </ac:spMkLst>
        </pc:spChg>
      </pc:sldChg>
      <pc:sldChg chg="modSp mod">
        <pc:chgData name="Matthieu GRALL" userId="cec3ba0d20552ff9" providerId="LiveId" clId="{4D88F493-B71E-4A65-A379-F6000AA66741}" dt="2025-07-17T10:56:18.066" v="0" actId="113"/>
        <pc:sldMkLst>
          <pc:docMk/>
          <pc:sldMk cId="2279512858" sldId="260"/>
        </pc:sldMkLst>
        <pc:spChg chg="mod">
          <ac:chgData name="Matthieu GRALL" userId="cec3ba0d20552ff9" providerId="LiveId" clId="{4D88F493-B71E-4A65-A379-F6000AA66741}" dt="2025-07-17T10:56:18.066" v="0" actId="113"/>
          <ac:spMkLst>
            <pc:docMk/>
            <pc:sldMk cId="2279512858" sldId="260"/>
            <ac:spMk id="7" creationId="{8B759121-E16C-4EF8-F7C8-A1BC24C55BA5}"/>
          </ac:spMkLst>
        </pc:spChg>
      </pc:sldChg>
      <pc:sldChg chg="addSp delSp modSp new mod modClrScheme chgLayout">
        <pc:chgData name="Matthieu GRALL" userId="cec3ba0d20552ff9" providerId="LiveId" clId="{4D88F493-B71E-4A65-A379-F6000AA66741}" dt="2025-07-17T11:21:22.975" v="326" actId="20577"/>
        <pc:sldMkLst>
          <pc:docMk/>
          <pc:sldMk cId="4123224673" sldId="1224"/>
        </pc:sldMkLst>
        <pc:spChg chg="del mod ord">
          <ac:chgData name="Matthieu GRALL" userId="cec3ba0d20552ff9" providerId="LiveId" clId="{4D88F493-B71E-4A65-A379-F6000AA66741}" dt="2025-07-17T11:13:52.068" v="206" actId="700"/>
          <ac:spMkLst>
            <pc:docMk/>
            <pc:sldMk cId="4123224673" sldId="1224"/>
            <ac:spMk id="2" creationId="{330D9901-161A-AFA3-8CEC-4A57C7B35B91}"/>
          </ac:spMkLst>
        </pc:spChg>
        <pc:spChg chg="mod ord">
          <ac:chgData name="Matthieu GRALL" userId="cec3ba0d20552ff9" providerId="LiveId" clId="{4D88F493-B71E-4A65-A379-F6000AA66741}" dt="2025-07-17T11:16:11.567" v="250" actId="20577"/>
          <ac:spMkLst>
            <pc:docMk/>
            <pc:sldMk cId="4123224673" sldId="1224"/>
            <ac:spMk id="3" creationId="{5D8C95F3-5BC9-70A3-408D-A5E9D5893362}"/>
          </ac:spMkLst>
        </pc:spChg>
        <pc:spChg chg="del mod">
          <ac:chgData name="Matthieu GRALL" userId="cec3ba0d20552ff9" providerId="LiveId" clId="{4D88F493-B71E-4A65-A379-F6000AA66741}" dt="2025-07-17T11:13:52.068" v="206" actId="700"/>
          <ac:spMkLst>
            <pc:docMk/>
            <pc:sldMk cId="4123224673" sldId="1224"/>
            <ac:spMk id="4" creationId="{6A8C1699-1724-1ACE-D1CB-60E2831E5C14}"/>
          </ac:spMkLst>
        </pc:spChg>
        <pc:spChg chg="mod ord">
          <ac:chgData name="Matthieu GRALL" userId="cec3ba0d20552ff9" providerId="LiveId" clId="{4D88F493-B71E-4A65-A379-F6000AA66741}" dt="2025-07-17T11:13:52.068" v="206" actId="700"/>
          <ac:spMkLst>
            <pc:docMk/>
            <pc:sldMk cId="4123224673" sldId="1224"/>
            <ac:spMk id="5" creationId="{57D8A16A-A303-BA23-A45B-C7B7C516A9EF}"/>
          </ac:spMkLst>
        </pc:spChg>
        <pc:spChg chg="mod ord">
          <ac:chgData name="Matthieu GRALL" userId="cec3ba0d20552ff9" providerId="LiveId" clId="{4D88F493-B71E-4A65-A379-F6000AA66741}" dt="2025-07-17T11:13:52.068" v="206" actId="700"/>
          <ac:spMkLst>
            <pc:docMk/>
            <pc:sldMk cId="4123224673" sldId="1224"/>
            <ac:spMk id="6" creationId="{C454A29B-18C7-F2C3-2F09-E9638047E6A7}"/>
          </ac:spMkLst>
        </pc:spChg>
        <pc:spChg chg="mod ord">
          <ac:chgData name="Matthieu GRALL" userId="cec3ba0d20552ff9" providerId="LiveId" clId="{4D88F493-B71E-4A65-A379-F6000AA66741}" dt="2025-07-17T11:13:52.068" v="206" actId="700"/>
          <ac:spMkLst>
            <pc:docMk/>
            <pc:sldMk cId="4123224673" sldId="1224"/>
            <ac:spMk id="7" creationId="{9E60398B-91C5-1F87-0683-EFFB50FF21D8}"/>
          </ac:spMkLst>
        </pc:spChg>
        <pc:spChg chg="del mod ord">
          <ac:chgData name="Matthieu GRALL" userId="cec3ba0d20552ff9" providerId="LiveId" clId="{4D88F493-B71E-4A65-A379-F6000AA66741}" dt="2025-07-17T11:13:52.068" v="206" actId="700"/>
          <ac:spMkLst>
            <pc:docMk/>
            <pc:sldMk cId="4123224673" sldId="1224"/>
            <ac:spMk id="8" creationId="{8375001B-EFCA-0197-1B2F-0DF2ACC37DF8}"/>
          </ac:spMkLst>
        </pc:spChg>
        <pc:spChg chg="add mod ord">
          <ac:chgData name="Matthieu GRALL" userId="cec3ba0d20552ff9" providerId="LiveId" clId="{4D88F493-B71E-4A65-A379-F6000AA66741}" dt="2025-07-17T11:16:43.167" v="289" actId="20577"/>
          <ac:spMkLst>
            <pc:docMk/>
            <pc:sldMk cId="4123224673" sldId="1224"/>
            <ac:spMk id="9" creationId="{276C48DB-C978-27DE-20E8-704C361DFBFA}"/>
          </ac:spMkLst>
        </pc:spChg>
        <pc:spChg chg="add mod ord">
          <ac:chgData name="Matthieu GRALL" userId="cec3ba0d20552ff9" providerId="LiveId" clId="{4D88F493-B71E-4A65-A379-F6000AA66741}" dt="2025-07-17T11:21:22.975" v="326" actId="20577"/>
          <ac:spMkLst>
            <pc:docMk/>
            <pc:sldMk cId="4123224673" sldId="1224"/>
            <ac:spMk id="10" creationId="{B6B36BF9-5735-516D-743B-5AAF2472C26B}"/>
          </ac:spMkLst>
        </pc:spChg>
      </pc:sldChg>
      <pc:sldChg chg="modSp add mod">
        <pc:chgData name="Matthieu GRALL" userId="cec3ba0d20552ff9" providerId="LiveId" clId="{4D88F493-B71E-4A65-A379-F6000AA66741}" dt="2025-07-17T11:27:11.046" v="525" actId="20577"/>
        <pc:sldMkLst>
          <pc:docMk/>
          <pc:sldMk cId="3550354677" sldId="1225"/>
        </pc:sldMkLst>
        <pc:spChg chg="mod">
          <ac:chgData name="Matthieu GRALL" userId="cec3ba0d20552ff9" providerId="LiveId" clId="{4D88F493-B71E-4A65-A379-F6000AA66741}" dt="2025-07-17T11:22:08.315" v="351" actId="20577"/>
          <ac:spMkLst>
            <pc:docMk/>
            <pc:sldMk cId="3550354677" sldId="1225"/>
            <ac:spMk id="2" creationId="{36E196EE-A2D8-BA29-465E-7589F14E7B9C}"/>
          </ac:spMkLst>
        </pc:spChg>
        <pc:spChg chg="mod">
          <ac:chgData name="Matthieu GRALL" userId="cec3ba0d20552ff9" providerId="LiveId" clId="{4D88F493-B71E-4A65-A379-F6000AA66741}" dt="2025-07-17T11:23:53.765" v="491" actId="20577"/>
          <ac:spMkLst>
            <pc:docMk/>
            <pc:sldMk cId="3550354677" sldId="1225"/>
            <ac:spMk id="3" creationId="{4492704F-94F3-F319-883E-84B732F8A20B}"/>
          </ac:spMkLst>
        </pc:spChg>
        <pc:spChg chg="mod">
          <ac:chgData name="Matthieu GRALL" userId="cec3ba0d20552ff9" providerId="LiveId" clId="{4D88F493-B71E-4A65-A379-F6000AA66741}" dt="2025-07-17T11:27:11.046" v="525" actId="20577"/>
          <ac:spMkLst>
            <pc:docMk/>
            <pc:sldMk cId="3550354677" sldId="1225"/>
            <ac:spMk id="4" creationId="{19E2AD4D-8802-61AE-DBF9-AA26C51845AC}"/>
          </ac:spMkLst>
        </pc:spChg>
        <pc:spChg chg="mod">
          <ac:chgData name="Matthieu GRALL" userId="cec3ba0d20552ff9" providerId="LiveId" clId="{4D88F493-B71E-4A65-A379-F6000AA66741}" dt="2025-07-17T11:22:35.159" v="383" actId="20577"/>
          <ac:spMkLst>
            <pc:docMk/>
            <pc:sldMk cId="3550354677" sldId="1225"/>
            <ac:spMk id="8" creationId="{C64950EF-8191-0973-28E9-2719EE7FE373}"/>
          </ac:spMkLst>
        </pc:spChg>
      </pc:sldChg>
    </pc:docChg>
  </pc:docChgLst>
  <pc:docChgLst>
    <pc:chgData name="Matthieu GRALL" userId="cec3ba0d20552ff9" providerId="LiveId" clId="{7078BA1D-0DDB-4910-B890-79D7165836C1}"/>
    <pc:docChg chg="undo redo custSel addSld delSld modSld sldOrd modMainMaster delSection modSection">
      <pc:chgData name="Matthieu GRALL" userId="cec3ba0d20552ff9" providerId="LiveId" clId="{7078BA1D-0DDB-4910-B890-79D7165836C1}" dt="2025-06-19T08:58:19.308" v="18839" actId="17846"/>
      <pc:docMkLst>
        <pc:docMk/>
      </pc:docMkLst>
      <pc:sldChg chg="modSp del mod">
        <pc:chgData name="Matthieu GRALL" userId="cec3ba0d20552ff9" providerId="LiveId" clId="{7078BA1D-0DDB-4910-B890-79D7165836C1}" dt="2025-06-18T12:03:08.665" v="14997" actId="47"/>
        <pc:sldMkLst>
          <pc:docMk/>
          <pc:sldMk cId="613291450" sldId="263"/>
        </pc:sldMkLst>
      </pc:sldChg>
      <pc:sldChg chg="addSp delSp modSp add del mod modClrScheme chgLayout">
        <pc:chgData name="Matthieu GRALL" userId="cec3ba0d20552ff9" providerId="LiveId" clId="{7078BA1D-0DDB-4910-B890-79D7165836C1}" dt="2025-06-18T15:21:30.526" v="18769" actId="47"/>
        <pc:sldMkLst>
          <pc:docMk/>
          <pc:sldMk cId="287713102" sldId="286"/>
        </pc:sldMkLst>
      </pc:sldChg>
      <pc:sldChg chg="del">
        <pc:chgData name="Matthieu GRALL" userId="cec3ba0d20552ff9" providerId="LiveId" clId="{7078BA1D-0DDB-4910-B890-79D7165836C1}" dt="2025-06-18T12:03:56.925" v="15009" actId="2696"/>
        <pc:sldMkLst>
          <pc:docMk/>
          <pc:sldMk cId="4268509636" sldId="286"/>
        </pc:sldMkLst>
      </pc:sldChg>
      <pc:sldChg chg="del">
        <pc:chgData name="Matthieu GRALL" userId="cec3ba0d20552ff9" providerId="LiveId" clId="{7078BA1D-0DDB-4910-B890-79D7165836C1}" dt="2025-06-18T12:03:18.134" v="14998" actId="47"/>
        <pc:sldMkLst>
          <pc:docMk/>
          <pc:sldMk cId="3831612662" sldId="398"/>
        </pc:sldMkLst>
      </pc:sldChg>
      <pc:sldChg chg="del">
        <pc:chgData name="Matthieu GRALL" userId="cec3ba0d20552ff9" providerId="LiveId" clId="{7078BA1D-0DDB-4910-B890-79D7165836C1}" dt="2025-06-10T08:53:23.644" v="90" actId="47"/>
        <pc:sldMkLst>
          <pc:docMk/>
          <pc:sldMk cId="3196402734" sldId="400"/>
        </pc:sldMkLst>
      </pc:sldChg>
      <pc:sldChg chg="del">
        <pc:chgData name="Matthieu GRALL" userId="cec3ba0d20552ff9" providerId="LiveId" clId="{7078BA1D-0DDB-4910-B890-79D7165836C1}" dt="2025-06-18T12:03:56.925" v="15009" actId="2696"/>
        <pc:sldMkLst>
          <pc:docMk/>
          <pc:sldMk cId="1716500862" sldId="401"/>
        </pc:sldMkLst>
      </pc:sldChg>
      <pc:sldChg chg="modSp add del mod ord">
        <pc:chgData name="Matthieu GRALL" userId="cec3ba0d20552ff9" providerId="LiveId" clId="{7078BA1D-0DDB-4910-B890-79D7165836C1}" dt="2025-06-18T14:38:47.813" v="17738" actId="47"/>
        <pc:sldMkLst>
          <pc:docMk/>
          <pc:sldMk cId="2057955666" sldId="401"/>
        </pc:sldMkLst>
      </pc:sldChg>
      <pc:sldChg chg="addSp delSp modSp mod setBg modClrScheme modAnim chgLayout">
        <pc:chgData name="Matthieu GRALL" userId="cec3ba0d20552ff9" providerId="LiveId" clId="{7078BA1D-0DDB-4910-B890-79D7165836C1}" dt="2025-06-19T08:52:44.362" v="18788" actId="6549"/>
        <pc:sldMkLst>
          <pc:docMk/>
          <pc:sldMk cId="83597079" sldId="403"/>
        </pc:sldMkLst>
      </pc:sldChg>
      <pc:sldChg chg="addSp delSp modSp del mod modClrScheme chgLayout">
        <pc:chgData name="Matthieu GRALL" userId="cec3ba0d20552ff9" providerId="LiveId" clId="{7078BA1D-0DDB-4910-B890-79D7165836C1}" dt="2025-06-19T08:55:37.837" v="18821" actId="18676"/>
        <pc:sldMkLst>
          <pc:docMk/>
          <pc:sldMk cId="692695152" sldId="517"/>
        </pc:sldMkLst>
      </pc:sldChg>
      <pc:sldChg chg="addSp modSp del mod modClrScheme chgLayout">
        <pc:chgData name="Matthieu GRALL" userId="cec3ba0d20552ff9" providerId="LiveId" clId="{7078BA1D-0DDB-4910-B890-79D7165836C1}" dt="2025-06-19T08:55:41.907" v="18822" actId="18676"/>
        <pc:sldMkLst>
          <pc:docMk/>
          <pc:sldMk cId="234962203" sldId="603"/>
        </pc:sldMkLst>
      </pc:sldChg>
      <pc:sldChg chg="addSp modSp del mod modClrScheme chgLayout">
        <pc:chgData name="Matthieu GRALL" userId="cec3ba0d20552ff9" providerId="LiveId" clId="{7078BA1D-0DDB-4910-B890-79D7165836C1}" dt="2025-06-19T08:55:41.907" v="18822" actId="18676"/>
        <pc:sldMkLst>
          <pc:docMk/>
          <pc:sldMk cId="1633259239" sldId="614"/>
        </pc:sldMkLst>
      </pc:sldChg>
      <pc:sldChg chg="del">
        <pc:chgData name="Matthieu GRALL" userId="cec3ba0d20552ff9" providerId="LiveId" clId="{7078BA1D-0DDB-4910-B890-79D7165836C1}" dt="2025-06-18T12:03:24.799" v="14999" actId="47"/>
        <pc:sldMkLst>
          <pc:docMk/>
          <pc:sldMk cId="2311874465" sldId="632"/>
        </pc:sldMkLst>
      </pc:sldChg>
      <pc:sldChg chg="del">
        <pc:chgData name="Matthieu GRALL" userId="cec3ba0d20552ff9" providerId="LiveId" clId="{7078BA1D-0DDB-4910-B890-79D7165836C1}" dt="2025-06-18T12:03:28.852" v="15000" actId="47"/>
        <pc:sldMkLst>
          <pc:docMk/>
          <pc:sldMk cId="719667479" sldId="633"/>
        </pc:sldMkLst>
      </pc:sldChg>
      <pc:sldChg chg="del">
        <pc:chgData name="Matthieu GRALL" userId="cec3ba0d20552ff9" providerId="LiveId" clId="{7078BA1D-0DDB-4910-B890-79D7165836C1}" dt="2025-06-18T12:03:31.360" v="15001" actId="47"/>
        <pc:sldMkLst>
          <pc:docMk/>
          <pc:sldMk cId="2202489299" sldId="636"/>
        </pc:sldMkLst>
      </pc:sldChg>
      <pc:sldChg chg="del">
        <pc:chgData name="Matthieu GRALL" userId="cec3ba0d20552ff9" providerId="LiveId" clId="{7078BA1D-0DDB-4910-B890-79D7165836C1}" dt="2025-06-18T12:03:36.795" v="15003" actId="47"/>
        <pc:sldMkLst>
          <pc:docMk/>
          <pc:sldMk cId="3298835741" sldId="639"/>
        </pc:sldMkLst>
      </pc:sldChg>
      <pc:sldChg chg="del">
        <pc:chgData name="Matthieu GRALL" userId="cec3ba0d20552ff9" providerId="LiveId" clId="{7078BA1D-0DDB-4910-B890-79D7165836C1}" dt="2025-06-18T12:03:38.805" v="15004" actId="47"/>
        <pc:sldMkLst>
          <pc:docMk/>
          <pc:sldMk cId="4201772039" sldId="640"/>
        </pc:sldMkLst>
      </pc:sldChg>
      <pc:sldChg chg="del">
        <pc:chgData name="Matthieu GRALL" userId="cec3ba0d20552ff9" providerId="LiveId" clId="{7078BA1D-0DDB-4910-B890-79D7165836C1}" dt="2025-06-18T12:03:43.496" v="15005" actId="47"/>
        <pc:sldMkLst>
          <pc:docMk/>
          <pc:sldMk cId="2117377091" sldId="641"/>
        </pc:sldMkLst>
      </pc:sldChg>
      <pc:sldChg chg="del">
        <pc:chgData name="Matthieu GRALL" userId="cec3ba0d20552ff9" providerId="LiveId" clId="{7078BA1D-0DDB-4910-B890-79D7165836C1}" dt="2025-06-18T11:55:05.384" v="14933" actId="47"/>
        <pc:sldMkLst>
          <pc:docMk/>
          <pc:sldMk cId="1982286551" sldId="658"/>
        </pc:sldMkLst>
      </pc:sldChg>
      <pc:sldChg chg="modSp del mod">
        <pc:chgData name="Matthieu GRALL" userId="cec3ba0d20552ff9" providerId="LiveId" clId="{7078BA1D-0DDB-4910-B890-79D7165836C1}" dt="2025-06-18T12:33:55.636" v="15161" actId="2696"/>
        <pc:sldMkLst>
          <pc:docMk/>
          <pc:sldMk cId="0" sldId="661"/>
        </pc:sldMkLst>
      </pc:sldChg>
      <pc:sldChg chg="modSp add del mod">
        <pc:chgData name="Matthieu GRALL" userId="cec3ba0d20552ff9" providerId="LiveId" clId="{7078BA1D-0DDB-4910-B890-79D7165836C1}" dt="2025-06-18T13:05:05.022" v="15708" actId="47"/>
        <pc:sldMkLst>
          <pc:docMk/>
          <pc:sldMk cId="3261526097" sldId="661"/>
        </pc:sldMkLst>
      </pc:sldChg>
      <pc:sldChg chg="del">
        <pc:chgData name="Matthieu GRALL" userId="cec3ba0d20552ff9" providerId="LiveId" clId="{7078BA1D-0DDB-4910-B890-79D7165836C1}" dt="2025-06-18T11:55:20.328" v="14935" actId="47"/>
        <pc:sldMkLst>
          <pc:docMk/>
          <pc:sldMk cId="0" sldId="664"/>
        </pc:sldMkLst>
      </pc:sldChg>
      <pc:sldChg chg="modSp del mod">
        <pc:chgData name="Matthieu GRALL" userId="cec3ba0d20552ff9" providerId="LiveId" clId="{7078BA1D-0DDB-4910-B890-79D7165836C1}" dt="2025-06-18T12:33:55.636" v="15161" actId="2696"/>
        <pc:sldMkLst>
          <pc:docMk/>
          <pc:sldMk cId="0" sldId="665"/>
        </pc:sldMkLst>
      </pc:sldChg>
      <pc:sldChg chg="add del">
        <pc:chgData name="Matthieu GRALL" userId="cec3ba0d20552ff9" providerId="LiveId" clId="{7078BA1D-0DDB-4910-B890-79D7165836C1}" dt="2025-06-18T12:59:52.841" v="15675" actId="47"/>
        <pc:sldMkLst>
          <pc:docMk/>
          <pc:sldMk cId="726541181" sldId="665"/>
        </pc:sldMkLst>
      </pc:sldChg>
      <pc:sldChg chg="del">
        <pc:chgData name="Matthieu GRALL" userId="cec3ba0d20552ff9" providerId="LiveId" clId="{7078BA1D-0DDB-4910-B890-79D7165836C1}" dt="2025-06-18T12:03:45.025" v="15006" actId="47"/>
        <pc:sldMkLst>
          <pc:docMk/>
          <pc:sldMk cId="3302985641" sldId="717"/>
        </pc:sldMkLst>
      </pc:sldChg>
      <pc:sldChg chg="addSp delSp modSp del mod modClrScheme chgLayout">
        <pc:chgData name="Matthieu GRALL" userId="cec3ba0d20552ff9" providerId="LiveId" clId="{7078BA1D-0DDB-4910-B890-79D7165836C1}" dt="2025-06-19T08:55:41.907" v="18822" actId="18676"/>
        <pc:sldMkLst>
          <pc:docMk/>
          <pc:sldMk cId="2541567254" sldId="746"/>
        </pc:sldMkLst>
      </pc:sldChg>
      <pc:sldChg chg="addSp modSp del mod modClrScheme chgLayout">
        <pc:chgData name="Matthieu GRALL" userId="cec3ba0d20552ff9" providerId="LiveId" clId="{7078BA1D-0DDB-4910-B890-79D7165836C1}" dt="2025-06-19T08:55:41.907" v="18822" actId="18676"/>
        <pc:sldMkLst>
          <pc:docMk/>
          <pc:sldMk cId="2045758897" sldId="747"/>
        </pc:sldMkLst>
      </pc:sldChg>
      <pc:sldChg chg="del">
        <pc:chgData name="Matthieu GRALL" userId="cec3ba0d20552ff9" providerId="LiveId" clId="{7078BA1D-0DDB-4910-B890-79D7165836C1}" dt="2025-06-18T12:03:49.796" v="15008" actId="47"/>
        <pc:sldMkLst>
          <pc:docMk/>
          <pc:sldMk cId="1101431967" sldId="750"/>
        </pc:sldMkLst>
      </pc:sldChg>
      <pc:sldChg chg="addSp modSp del mod modClrScheme chgLayout">
        <pc:chgData name="Matthieu GRALL" userId="cec3ba0d20552ff9" providerId="LiveId" clId="{7078BA1D-0DDB-4910-B890-79D7165836C1}" dt="2025-06-19T08:55:41.907" v="18822" actId="18676"/>
        <pc:sldMkLst>
          <pc:docMk/>
          <pc:sldMk cId="846789428" sldId="755"/>
        </pc:sldMkLst>
      </pc:sldChg>
      <pc:sldChg chg="del">
        <pc:chgData name="Matthieu GRALL" userId="cec3ba0d20552ff9" providerId="LiveId" clId="{7078BA1D-0DDB-4910-B890-79D7165836C1}" dt="2025-06-18T11:54:54.162" v="14932" actId="47"/>
        <pc:sldMkLst>
          <pc:docMk/>
          <pc:sldMk cId="174091268" sldId="764"/>
        </pc:sldMkLst>
      </pc:sldChg>
      <pc:sldChg chg="addSp modSp del mod modClrScheme chgLayout">
        <pc:chgData name="Matthieu GRALL" userId="cec3ba0d20552ff9" providerId="LiveId" clId="{7078BA1D-0DDB-4910-B890-79D7165836C1}" dt="2025-06-19T08:55:41.907" v="18822" actId="18676"/>
        <pc:sldMkLst>
          <pc:docMk/>
          <pc:sldMk cId="3225738763" sldId="766"/>
        </pc:sldMkLst>
      </pc:sldChg>
      <pc:sldChg chg="del">
        <pc:chgData name="Matthieu GRALL" userId="cec3ba0d20552ff9" providerId="LiveId" clId="{7078BA1D-0DDB-4910-B890-79D7165836C1}" dt="2025-06-18T12:03:35.533" v="15002" actId="47"/>
        <pc:sldMkLst>
          <pc:docMk/>
          <pc:sldMk cId="203112253" sldId="867"/>
        </pc:sldMkLst>
      </pc:sldChg>
      <pc:sldChg chg="add del">
        <pc:chgData name="Matthieu GRALL" userId="cec3ba0d20552ff9" providerId="LiveId" clId="{7078BA1D-0DDB-4910-B890-79D7165836C1}" dt="2025-06-18T12:59:51.346" v="15674" actId="47"/>
        <pc:sldMkLst>
          <pc:docMk/>
          <pc:sldMk cId="2699833753" sldId="879"/>
        </pc:sldMkLst>
      </pc:sldChg>
      <pc:sldChg chg="modSp del mod">
        <pc:chgData name="Matthieu GRALL" userId="cec3ba0d20552ff9" providerId="LiveId" clId="{7078BA1D-0DDB-4910-B890-79D7165836C1}" dt="2025-06-18T12:33:55.636" v="15161" actId="2696"/>
        <pc:sldMkLst>
          <pc:docMk/>
          <pc:sldMk cId="4017258344" sldId="879"/>
        </pc:sldMkLst>
      </pc:sldChg>
      <pc:sldChg chg="modSp del mod">
        <pc:chgData name="Matthieu GRALL" userId="cec3ba0d20552ff9" providerId="LiveId" clId="{7078BA1D-0DDB-4910-B890-79D7165836C1}" dt="2025-06-18T12:33:55.636" v="15161" actId="2696"/>
        <pc:sldMkLst>
          <pc:docMk/>
          <pc:sldMk cId="753497384" sldId="880"/>
        </pc:sldMkLst>
      </pc:sldChg>
      <pc:sldChg chg="add del">
        <pc:chgData name="Matthieu GRALL" userId="cec3ba0d20552ff9" providerId="LiveId" clId="{7078BA1D-0DDB-4910-B890-79D7165836C1}" dt="2025-06-18T13:05:41.687" v="15716" actId="47"/>
        <pc:sldMkLst>
          <pc:docMk/>
          <pc:sldMk cId="4006815490" sldId="880"/>
        </pc:sldMkLst>
      </pc:sldChg>
      <pc:sldChg chg="del ord">
        <pc:chgData name="Matthieu GRALL" userId="cec3ba0d20552ff9" providerId="LiveId" clId="{7078BA1D-0DDB-4910-B890-79D7165836C1}" dt="2025-06-18T11:44:00.513" v="13993" actId="47"/>
        <pc:sldMkLst>
          <pc:docMk/>
          <pc:sldMk cId="508844211" sldId="919"/>
        </pc:sldMkLst>
      </pc:sldChg>
      <pc:sldChg chg="del">
        <pc:chgData name="Matthieu GRALL" userId="cec3ba0d20552ff9" providerId="LiveId" clId="{7078BA1D-0DDB-4910-B890-79D7165836C1}" dt="2025-06-11T14:51:49.711" v="4367" actId="47"/>
        <pc:sldMkLst>
          <pc:docMk/>
          <pc:sldMk cId="2464720471" sldId="931"/>
        </pc:sldMkLst>
      </pc:sldChg>
      <pc:sldChg chg="del">
        <pc:chgData name="Matthieu GRALL" userId="cec3ba0d20552ff9" providerId="LiveId" clId="{7078BA1D-0DDB-4910-B890-79D7165836C1}" dt="2025-06-15T15:14:35.295" v="5441" actId="47"/>
        <pc:sldMkLst>
          <pc:docMk/>
          <pc:sldMk cId="1205990962" sldId="932"/>
        </pc:sldMkLst>
      </pc:sldChg>
      <pc:sldChg chg="del">
        <pc:chgData name="Matthieu GRALL" userId="cec3ba0d20552ff9" providerId="LiveId" clId="{7078BA1D-0DDB-4910-B890-79D7165836C1}" dt="2025-06-15T15:14:41.681" v="5442" actId="47"/>
        <pc:sldMkLst>
          <pc:docMk/>
          <pc:sldMk cId="827151590" sldId="933"/>
        </pc:sldMkLst>
      </pc:sldChg>
      <pc:sldChg chg="del">
        <pc:chgData name="Matthieu GRALL" userId="cec3ba0d20552ff9" providerId="LiveId" clId="{7078BA1D-0DDB-4910-B890-79D7165836C1}" dt="2025-06-11T14:46:14.503" v="4277" actId="47"/>
        <pc:sldMkLst>
          <pc:docMk/>
          <pc:sldMk cId="1440493151" sldId="935"/>
        </pc:sldMkLst>
      </pc:sldChg>
      <pc:sldChg chg="del ord">
        <pc:chgData name="Matthieu GRALL" userId="cec3ba0d20552ff9" providerId="LiveId" clId="{7078BA1D-0DDB-4910-B890-79D7165836C1}" dt="2025-06-11T14:50:19.313" v="4366" actId="47"/>
        <pc:sldMkLst>
          <pc:docMk/>
          <pc:sldMk cId="3251918497" sldId="936"/>
        </pc:sldMkLst>
      </pc:sldChg>
      <pc:sldChg chg="del">
        <pc:chgData name="Matthieu GRALL" userId="cec3ba0d20552ff9" providerId="LiveId" clId="{7078BA1D-0DDB-4910-B890-79D7165836C1}" dt="2025-06-11T14:51:58.669" v="4368" actId="47"/>
        <pc:sldMkLst>
          <pc:docMk/>
          <pc:sldMk cId="3793446042" sldId="937"/>
        </pc:sldMkLst>
      </pc:sldChg>
      <pc:sldChg chg="del ord">
        <pc:chgData name="Matthieu GRALL" userId="cec3ba0d20552ff9" providerId="LiveId" clId="{7078BA1D-0DDB-4910-B890-79D7165836C1}" dt="2025-06-15T15:00:52.035" v="4809" actId="47"/>
        <pc:sldMkLst>
          <pc:docMk/>
          <pc:sldMk cId="2821991503" sldId="944"/>
        </pc:sldMkLst>
      </pc:sldChg>
      <pc:sldChg chg="del ord">
        <pc:chgData name="Matthieu GRALL" userId="cec3ba0d20552ff9" providerId="LiveId" clId="{7078BA1D-0DDB-4910-B890-79D7165836C1}" dt="2025-06-15T15:39:59.536" v="6354" actId="47"/>
        <pc:sldMkLst>
          <pc:docMk/>
          <pc:sldMk cId="1658351539" sldId="945"/>
        </pc:sldMkLst>
      </pc:sldChg>
      <pc:sldChg chg="del">
        <pc:chgData name="Matthieu GRALL" userId="cec3ba0d20552ff9" providerId="LiveId" clId="{7078BA1D-0DDB-4910-B890-79D7165836C1}" dt="2025-06-15T15:14:59.625" v="5445" actId="47"/>
        <pc:sldMkLst>
          <pc:docMk/>
          <pc:sldMk cId="1000032612" sldId="946"/>
        </pc:sldMkLst>
      </pc:sldChg>
      <pc:sldChg chg="del ord">
        <pc:chgData name="Matthieu GRALL" userId="cec3ba0d20552ff9" providerId="LiveId" clId="{7078BA1D-0DDB-4910-B890-79D7165836C1}" dt="2025-06-17T09:59:59.154" v="10075" actId="47"/>
        <pc:sldMkLst>
          <pc:docMk/>
          <pc:sldMk cId="3052558727" sldId="948"/>
        </pc:sldMkLst>
      </pc:sldChg>
      <pc:sldChg chg="del ord">
        <pc:chgData name="Matthieu GRALL" userId="cec3ba0d20552ff9" providerId="LiveId" clId="{7078BA1D-0DDB-4910-B890-79D7165836C1}" dt="2025-06-17T09:56:00.890" v="10022" actId="47"/>
        <pc:sldMkLst>
          <pc:docMk/>
          <pc:sldMk cId="2723807682" sldId="949"/>
        </pc:sldMkLst>
      </pc:sldChg>
      <pc:sldChg chg="del ord">
        <pc:chgData name="Matthieu GRALL" userId="cec3ba0d20552ff9" providerId="LiveId" clId="{7078BA1D-0DDB-4910-B890-79D7165836C1}" dt="2025-06-17T10:01:22.942" v="10107" actId="47"/>
        <pc:sldMkLst>
          <pc:docMk/>
          <pc:sldMk cId="3747834307" sldId="950"/>
        </pc:sldMkLst>
      </pc:sldChg>
      <pc:sldChg chg="del ord">
        <pc:chgData name="Matthieu GRALL" userId="cec3ba0d20552ff9" providerId="LiveId" clId="{7078BA1D-0DDB-4910-B890-79D7165836C1}" dt="2025-06-17T10:32:55.669" v="10545" actId="47"/>
        <pc:sldMkLst>
          <pc:docMk/>
          <pc:sldMk cId="2560101833" sldId="951"/>
        </pc:sldMkLst>
      </pc:sldChg>
      <pc:sldChg chg="del ord">
        <pc:chgData name="Matthieu GRALL" userId="cec3ba0d20552ff9" providerId="LiveId" clId="{7078BA1D-0DDB-4910-B890-79D7165836C1}" dt="2025-06-17T10:33:46.803" v="10575" actId="47"/>
        <pc:sldMkLst>
          <pc:docMk/>
          <pc:sldMk cId="2123512772" sldId="952"/>
        </pc:sldMkLst>
      </pc:sldChg>
      <pc:sldChg chg="del ord">
        <pc:chgData name="Matthieu GRALL" userId="cec3ba0d20552ff9" providerId="LiveId" clId="{7078BA1D-0DDB-4910-B890-79D7165836C1}" dt="2025-06-18T11:28:41.177" v="13287" actId="47"/>
        <pc:sldMkLst>
          <pc:docMk/>
          <pc:sldMk cId="2647976985" sldId="953"/>
        </pc:sldMkLst>
      </pc:sldChg>
      <pc:sldChg chg="del ord">
        <pc:chgData name="Matthieu GRALL" userId="cec3ba0d20552ff9" providerId="LiveId" clId="{7078BA1D-0DDB-4910-B890-79D7165836C1}" dt="2025-06-17T11:36:22.430" v="10660" actId="47"/>
        <pc:sldMkLst>
          <pc:docMk/>
          <pc:sldMk cId="837917435" sldId="956"/>
        </pc:sldMkLst>
      </pc:sldChg>
      <pc:sldChg chg="addSp modSp del ord">
        <pc:chgData name="Matthieu GRALL" userId="cec3ba0d20552ff9" providerId="LiveId" clId="{7078BA1D-0DDB-4910-B890-79D7165836C1}" dt="2025-06-17T11:59:04.686" v="11589" actId="47"/>
        <pc:sldMkLst>
          <pc:docMk/>
          <pc:sldMk cId="935667066" sldId="957"/>
        </pc:sldMkLst>
      </pc:sldChg>
      <pc:sldChg chg="del ord">
        <pc:chgData name="Matthieu GRALL" userId="cec3ba0d20552ff9" providerId="LiveId" clId="{7078BA1D-0DDB-4910-B890-79D7165836C1}" dt="2025-06-17T10:13:47.299" v="10245" actId="47"/>
        <pc:sldMkLst>
          <pc:docMk/>
          <pc:sldMk cId="3066292399" sldId="958"/>
        </pc:sldMkLst>
      </pc:sldChg>
      <pc:sldChg chg="del">
        <pc:chgData name="Matthieu GRALL" userId="cec3ba0d20552ff9" providerId="LiveId" clId="{7078BA1D-0DDB-4910-B890-79D7165836C1}" dt="2025-06-15T15:17:18.878" v="5446" actId="47"/>
        <pc:sldMkLst>
          <pc:docMk/>
          <pc:sldMk cId="910662838" sldId="959"/>
        </pc:sldMkLst>
      </pc:sldChg>
      <pc:sldChg chg="del ord">
        <pc:chgData name="Matthieu GRALL" userId="cec3ba0d20552ff9" providerId="LiveId" clId="{7078BA1D-0DDB-4910-B890-79D7165836C1}" dt="2025-06-18T11:29:45.654" v="13331" actId="47"/>
        <pc:sldMkLst>
          <pc:docMk/>
          <pc:sldMk cId="2577640554" sldId="960"/>
        </pc:sldMkLst>
      </pc:sldChg>
      <pc:sldChg chg="del">
        <pc:chgData name="Matthieu GRALL" userId="cec3ba0d20552ff9" providerId="LiveId" clId="{7078BA1D-0DDB-4910-B890-79D7165836C1}" dt="2025-06-11T14:42:51.416" v="4246" actId="47"/>
        <pc:sldMkLst>
          <pc:docMk/>
          <pc:sldMk cId="1865514339" sldId="961"/>
        </pc:sldMkLst>
      </pc:sldChg>
      <pc:sldChg chg="del">
        <pc:chgData name="Matthieu GRALL" userId="cec3ba0d20552ff9" providerId="LiveId" clId="{7078BA1D-0DDB-4910-B890-79D7165836C1}" dt="2025-06-11T14:42:55.005" v="4247" actId="47"/>
        <pc:sldMkLst>
          <pc:docMk/>
          <pc:sldMk cId="2375919869" sldId="962"/>
        </pc:sldMkLst>
      </pc:sldChg>
      <pc:sldChg chg="del ord">
        <pc:chgData name="Matthieu GRALL" userId="cec3ba0d20552ff9" providerId="LiveId" clId="{7078BA1D-0DDB-4910-B890-79D7165836C1}" dt="2025-06-18T12:36:48.841" v="15163" actId="2696"/>
        <pc:sldMkLst>
          <pc:docMk/>
          <pc:sldMk cId="975080683" sldId="963"/>
        </pc:sldMkLst>
      </pc:sldChg>
      <pc:sldChg chg="add del">
        <pc:chgData name="Matthieu GRALL" userId="cec3ba0d20552ff9" providerId="LiveId" clId="{7078BA1D-0DDB-4910-B890-79D7165836C1}" dt="2025-06-18T13:07:54.128" v="15730" actId="47"/>
        <pc:sldMkLst>
          <pc:docMk/>
          <pc:sldMk cId="1965078270" sldId="963"/>
        </pc:sldMkLst>
      </pc:sldChg>
      <pc:sldChg chg="del">
        <pc:chgData name="Matthieu GRALL" userId="cec3ba0d20552ff9" providerId="LiveId" clId="{7078BA1D-0DDB-4910-B890-79D7165836C1}" dt="2025-06-18T12:01:11.721" v="14948" actId="47"/>
        <pc:sldMkLst>
          <pc:docMk/>
          <pc:sldMk cId="1095938237" sldId="964"/>
        </pc:sldMkLst>
      </pc:sldChg>
      <pc:sldChg chg="del">
        <pc:chgData name="Matthieu GRALL" userId="cec3ba0d20552ff9" providerId="LiveId" clId="{7078BA1D-0DDB-4910-B890-79D7165836C1}" dt="2025-06-18T12:32:58.035" v="15156" actId="47"/>
        <pc:sldMkLst>
          <pc:docMk/>
          <pc:sldMk cId="214221127" sldId="965"/>
        </pc:sldMkLst>
      </pc:sldChg>
      <pc:sldChg chg="del">
        <pc:chgData name="Matthieu GRALL" userId="cec3ba0d20552ff9" providerId="LiveId" clId="{7078BA1D-0DDB-4910-B890-79D7165836C1}" dt="2025-06-18T12:32:58.035" v="15156" actId="47"/>
        <pc:sldMkLst>
          <pc:docMk/>
          <pc:sldMk cId="3726756928" sldId="966"/>
        </pc:sldMkLst>
      </pc:sldChg>
      <pc:sldChg chg="del">
        <pc:chgData name="Matthieu GRALL" userId="cec3ba0d20552ff9" providerId="LiveId" clId="{7078BA1D-0DDB-4910-B890-79D7165836C1}" dt="2025-06-18T12:32:58.035" v="15156" actId="47"/>
        <pc:sldMkLst>
          <pc:docMk/>
          <pc:sldMk cId="2938821966" sldId="967"/>
        </pc:sldMkLst>
      </pc:sldChg>
      <pc:sldChg chg="del">
        <pc:chgData name="Matthieu GRALL" userId="cec3ba0d20552ff9" providerId="LiveId" clId="{7078BA1D-0DDB-4910-B890-79D7165836C1}" dt="2025-06-18T12:32:58.035" v="15156" actId="47"/>
        <pc:sldMkLst>
          <pc:docMk/>
          <pc:sldMk cId="2533234677" sldId="968"/>
        </pc:sldMkLst>
      </pc:sldChg>
      <pc:sldChg chg="del">
        <pc:chgData name="Matthieu GRALL" userId="cec3ba0d20552ff9" providerId="LiveId" clId="{7078BA1D-0DDB-4910-B890-79D7165836C1}" dt="2025-06-18T12:32:58.035" v="15156" actId="47"/>
        <pc:sldMkLst>
          <pc:docMk/>
          <pc:sldMk cId="111451384" sldId="969"/>
        </pc:sldMkLst>
      </pc:sldChg>
      <pc:sldChg chg="del">
        <pc:chgData name="Matthieu GRALL" userId="cec3ba0d20552ff9" providerId="LiveId" clId="{7078BA1D-0DDB-4910-B890-79D7165836C1}" dt="2025-06-18T12:02:08.934" v="14985" actId="47"/>
        <pc:sldMkLst>
          <pc:docMk/>
          <pc:sldMk cId="1402033942" sldId="970"/>
        </pc:sldMkLst>
      </pc:sldChg>
      <pc:sldChg chg="del ord">
        <pc:chgData name="Matthieu GRALL" userId="cec3ba0d20552ff9" providerId="LiveId" clId="{7078BA1D-0DDB-4910-B890-79D7165836C1}" dt="2025-06-18T14:09:05.246" v="16571" actId="47"/>
        <pc:sldMkLst>
          <pc:docMk/>
          <pc:sldMk cId="1061482707" sldId="971"/>
        </pc:sldMkLst>
      </pc:sldChg>
      <pc:sldChg chg="del">
        <pc:chgData name="Matthieu GRALL" userId="cec3ba0d20552ff9" providerId="LiveId" clId="{7078BA1D-0DDB-4910-B890-79D7165836C1}" dt="2025-06-18T12:02:36.543" v="14988" actId="47"/>
        <pc:sldMkLst>
          <pc:docMk/>
          <pc:sldMk cId="2071998555" sldId="973"/>
        </pc:sldMkLst>
      </pc:sldChg>
      <pc:sldChg chg="del">
        <pc:chgData name="Matthieu GRALL" userId="cec3ba0d20552ff9" providerId="LiveId" clId="{7078BA1D-0DDB-4910-B890-79D7165836C1}" dt="2025-06-18T12:02:42.615" v="14989" actId="47"/>
        <pc:sldMkLst>
          <pc:docMk/>
          <pc:sldMk cId="2200075357" sldId="974"/>
        </pc:sldMkLst>
      </pc:sldChg>
      <pc:sldChg chg="delSp add del mod">
        <pc:chgData name="Matthieu GRALL" userId="cec3ba0d20552ff9" providerId="LiveId" clId="{7078BA1D-0DDB-4910-B890-79D7165836C1}" dt="2025-06-18T12:41:03.971" v="15181" actId="47"/>
        <pc:sldMkLst>
          <pc:docMk/>
          <pc:sldMk cId="1348494103" sldId="975"/>
        </pc:sldMkLst>
      </pc:sldChg>
      <pc:sldChg chg="del">
        <pc:chgData name="Matthieu GRALL" userId="cec3ba0d20552ff9" providerId="LiveId" clId="{7078BA1D-0DDB-4910-B890-79D7165836C1}" dt="2025-06-18T12:39:34.006" v="15170" actId="2696"/>
        <pc:sldMkLst>
          <pc:docMk/>
          <pc:sldMk cId="3598872706" sldId="975"/>
        </pc:sldMkLst>
      </pc:sldChg>
      <pc:sldChg chg="del">
        <pc:chgData name="Matthieu GRALL" userId="cec3ba0d20552ff9" providerId="LiveId" clId="{7078BA1D-0DDB-4910-B890-79D7165836C1}" dt="2025-06-18T12:02:48.572" v="14990" actId="47"/>
        <pc:sldMkLst>
          <pc:docMk/>
          <pc:sldMk cId="2814542902" sldId="976"/>
        </pc:sldMkLst>
      </pc:sldChg>
      <pc:sldChg chg="del">
        <pc:chgData name="Matthieu GRALL" userId="cec3ba0d20552ff9" providerId="LiveId" clId="{7078BA1D-0DDB-4910-B890-79D7165836C1}" dt="2025-06-18T12:05:47.968" v="15096" actId="47"/>
        <pc:sldMkLst>
          <pc:docMk/>
          <pc:sldMk cId="1205220263" sldId="977"/>
        </pc:sldMkLst>
      </pc:sldChg>
      <pc:sldChg chg="del">
        <pc:chgData name="Matthieu GRALL" userId="cec3ba0d20552ff9" providerId="LiveId" clId="{7078BA1D-0DDB-4910-B890-79D7165836C1}" dt="2025-06-18T12:02:50.530" v="14991" actId="47"/>
        <pc:sldMkLst>
          <pc:docMk/>
          <pc:sldMk cId="3312097951" sldId="978"/>
        </pc:sldMkLst>
      </pc:sldChg>
      <pc:sldChg chg="del">
        <pc:chgData name="Matthieu GRALL" userId="cec3ba0d20552ff9" providerId="LiveId" clId="{7078BA1D-0DDB-4910-B890-79D7165836C1}" dt="2025-06-18T12:02:56.100" v="14992" actId="47"/>
        <pc:sldMkLst>
          <pc:docMk/>
          <pc:sldMk cId="3236688071" sldId="979"/>
        </pc:sldMkLst>
      </pc:sldChg>
      <pc:sldChg chg="del">
        <pc:chgData name="Matthieu GRALL" userId="cec3ba0d20552ff9" providerId="LiveId" clId="{7078BA1D-0DDB-4910-B890-79D7165836C1}" dt="2025-06-18T12:02:57.263" v="14993" actId="47"/>
        <pc:sldMkLst>
          <pc:docMk/>
          <pc:sldMk cId="3308618675" sldId="980"/>
        </pc:sldMkLst>
      </pc:sldChg>
      <pc:sldChg chg="del">
        <pc:chgData name="Matthieu GRALL" userId="cec3ba0d20552ff9" providerId="LiveId" clId="{7078BA1D-0DDB-4910-B890-79D7165836C1}" dt="2025-06-18T12:03:03.872" v="14994" actId="47"/>
        <pc:sldMkLst>
          <pc:docMk/>
          <pc:sldMk cId="3958397985" sldId="981"/>
        </pc:sldMkLst>
      </pc:sldChg>
      <pc:sldChg chg="del">
        <pc:chgData name="Matthieu GRALL" userId="cec3ba0d20552ff9" providerId="LiveId" clId="{7078BA1D-0DDB-4910-B890-79D7165836C1}" dt="2025-06-18T12:03:05.842" v="14995" actId="47"/>
        <pc:sldMkLst>
          <pc:docMk/>
          <pc:sldMk cId="3424694920" sldId="982"/>
        </pc:sldMkLst>
      </pc:sldChg>
      <pc:sldChg chg="del">
        <pc:chgData name="Matthieu GRALL" userId="cec3ba0d20552ff9" providerId="LiveId" clId="{7078BA1D-0DDB-4910-B890-79D7165836C1}" dt="2025-06-18T12:03:07.169" v="14996" actId="47"/>
        <pc:sldMkLst>
          <pc:docMk/>
          <pc:sldMk cId="4292310787" sldId="984"/>
        </pc:sldMkLst>
      </pc:sldChg>
      <pc:sldChg chg="del">
        <pc:chgData name="Matthieu GRALL" userId="cec3ba0d20552ff9" providerId="LiveId" clId="{7078BA1D-0DDB-4910-B890-79D7165836C1}" dt="2025-06-18T12:02:13.282" v="14986" actId="47"/>
        <pc:sldMkLst>
          <pc:docMk/>
          <pc:sldMk cId="1297808798" sldId="1016"/>
        </pc:sldMkLst>
      </pc:sldChg>
      <pc:sldChg chg="add del">
        <pc:chgData name="Matthieu GRALL" userId="cec3ba0d20552ff9" providerId="LiveId" clId="{7078BA1D-0DDB-4910-B890-79D7165836C1}" dt="2025-06-18T12:38:37.284" v="15169" actId="47"/>
        <pc:sldMkLst>
          <pc:docMk/>
          <pc:sldMk cId="3203873986" sldId="1017"/>
        </pc:sldMkLst>
      </pc:sldChg>
      <pc:sldChg chg="add del">
        <pc:chgData name="Matthieu GRALL" userId="cec3ba0d20552ff9" providerId="LiveId" clId="{7078BA1D-0DDB-4910-B890-79D7165836C1}" dt="2025-06-18T12:38:37.284" v="15169" actId="47"/>
        <pc:sldMkLst>
          <pc:docMk/>
          <pc:sldMk cId="3098817496" sldId="1018"/>
        </pc:sldMkLst>
      </pc:sldChg>
      <pc:sldChg chg="add del">
        <pc:chgData name="Matthieu GRALL" userId="cec3ba0d20552ff9" providerId="LiveId" clId="{7078BA1D-0DDB-4910-B890-79D7165836C1}" dt="2025-06-18T12:38:37.284" v="15169" actId="47"/>
        <pc:sldMkLst>
          <pc:docMk/>
          <pc:sldMk cId="3550722126" sldId="1019"/>
        </pc:sldMkLst>
      </pc:sldChg>
      <pc:sldChg chg="add del">
        <pc:chgData name="Matthieu GRALL" userId="cec3ba0d20552ff9" providerId="LiveId" clId="{7078BA1D-0DDB-4910-B890-79D7165836C1}" dt="2025-06-18T12:38:37.284" v="15169" actId="47"/>
        <pc:sldMkLst>
          <pc:docMk/>
          <pc:sldMk cId="606513557" sldId="1020"/>
        </pc:sldMkLst>
      </pc:sldChg>
      <pc:sldChg chg="add del">
        <pc:chgData name="Matthieu GRALL" userId="cec3ba0d20552ff9" providerId="LiveId" clId="{7078BA1D-0DDB-4910-B890-79D7165836C1}" dt="2025-06-18T12:38:37.284" v="15169" actId="47"/>
        <pc:sldMkLst>
          <pc:docMk/>
          <pc:sldMk cId="763178826" sldId="1021"/>
        </pc:sldMkLst>
      </pc:sldChg>
      <pc:sldChg chg="del">
        <pc:chgData name="Matthieu GRALL" userId="cec3ba0d20552ff9" providerId="LiveId" clId="{7078BA1D-0DDB-4910-B890-79D7165836C1}" dt="2025-06-18T12:02:30.083" v="14987" actId="47"/>
        <pc:sldMkLst>
          <pc:docMk/>
          <pc:sldMk cId="2469356130" sldId="1022"/>
        </pc:sldMkLst>
      </pc:sldChg>
      <pc:sldChg chg="add del">
        <pc:chgData name="Matthieu GRALL" userId="cec3ba0d20552ff9" providerId="LiveId" clId="{7078BA1D-0DDB-4910-B890-79D7165836C1}" dt="2025-06-18T12:37:19.934" v="15165" actId="2696"/>
        <pc:sldMkLst>
          <pc:docMk/>
          <pc:sldMk cId="335488680" sldId="1024"/>
        </pc:sldMkLst>
      </pc:sldChg>
      <pc:sldChg chg="del ord">
        <pc:chgData name="Matthieu GRALL" userId="cec3ba0d20552ff9" providerId="LiveId" clId="{7078BA1D-0DDB-4910-B890-79D7165836C1}" dt="2025-06-18T12:36:48.841" v="15163" actId="2696"/>
        <pc:sldMkLst>
          <pc:docMk/>
          <pc:sldMk cId="1312947755" sldId="1024"/>
        </pc:sldMkLst>
      </pc:sldChg>
      <pc:sldChg chg="delSp modSp add del mod ord">
        <pc:chgData name="Matthieu GRALL" userId="cec3ba0d20552ff9" providerId="LiveId" clId="{7078BA1D-0DDB-4910-B890-79D7165836C1}" dt="2025-06-18T14:37:32.753" v="17730" actId="47"/>
        <pc:sldMkLst>
          <pc:docMk/>
          <pc:sldMk cId="1621879632" sldId="1024"/>
        </pc:sldMkLst>
      </pc:sldChg>
      <pc:sldChg chg="del ord">
        <pc:chgData name="Matthieu GRALL" userId="cec3ba0d20552ff9" providerId="LiveId" clId="{7078BA1D-0DDB-4910-B890-79D7165836C1}" dt="2025-06-15T14:56:24.137" v="4720" actId="47"/>
        <pc:sldMkLst>
          <pc:docMk/>
          <pc:sldMk cId="309102718" sldId="1025"/>
        </pc:sldMkLst>
      </pc:sldChg>
      <pc:sldChg chg="del ord">
        <pc:chgData name="Matthieu GRALL" userId="cec3ba0d20552ff9" providerId="LiveId" clId="{7078BA1D-0DDB-4910-B890-79D7165836C1}" dt="2025-06-18T14:12:43.807" v="16662" actId="47"/>
        <pc:sldMkLst>
          <pc:docMk/>
          <pc:sldMk cId="316196442" sldId="1030"/>
        </pc:sldMkLst>
      </pc:sldChg>
      <pc:sldChg chg="del ord">
        <pc:chgData name="Matthieu GRALL" userId="cec3ba0d20552ff9" providerId="LiveId" clId="{7078BA1D-0DDB-4910-B890-79D7165836C1}" dt="2025-06-17T11:59:12.913" v="11590" actId="47"/>
        <pc:sldMkLst>
          <pc:docMk/>
          <pc:sldMk cId="2890030603" sldId="1032"/>
        </pc:sldMkLst>
      </pc:sldChg>
      <pc:sldChg chg="addSp delSp modSp del mod setBg modClrScheme chgLayout">
        <pc:chgData name="Matthieu GRALL" userId="cec3ba0d20552ff9" providerId="LiveId" clId="{7078BA1D-0DDB-4910-B890-79D7165836C1}" dt="2025-06-19T08:55:37.837" v="18821" actId="18676"/>
        <pc:sldMkLst>
          <pc:docMk/>
          <pc:sldMk cId="1269195055" sldId="1034"/>
        </pc:sldMkLst>
      </pc:sldChg>
      <pc:sldChg chg="addSp delSp modSp del mod setBg">
        <pc:chgData name="Matthieu GRALL" userId="cec3ba0d20552ff9" providerId="LiveId" clId="{7078BA1D-0DDB-4910-B890-79D7165836C1}" dt="2025-06-19T08:55:37.837" v="18821" actId="18676"/>
        <pc:sldMkLst>
          <pc:docMk/>
          <pc:sldMk cId="4020083035" sldId="1049"/>
        </pc:sldMkLst>
      </pc:sldChg>
      <pc:sldChg chg="addSp delSp modSp del mod setBg">
        <pc:chgData name="Matthieu GRALL" userId="cec3ba0d20552ff9" providerId="LiveId" clId="{7078BA1D-0DDB-4910-B890-79D7165836C1}" dt="2025-06-19T08:55:41.907" v="18822" actId="18676"/>
        <pc:sldMkLst>
          <pc:docMk/>
          <pc:sldMk cId="932379402" sldId="1050"/>
        </pc:sldMkLst>
      </pc:sldChg>
      <pc:sldChg chg="addSp delSp modSp del mod modClrScheme chgLayout">
        <pc:chgData name="Matthieu GRALL" userId="cec3ba0d20552ff9" providerId="LiveId" clId="{7078BA1D-0DDB-4910-B890-79D7165836C1}" dt="2025-06-19T08:55:37.837" v="18821" actId="18676"/>
        <pc:sldMkLst>
          <pc:docMk/>
          <pc:sldMk cId="1318449080" sldId="1051"/>
        </pc:sldMkLst>
      </pc:sldChg>
      <pc:sldChg chg="del">
        <pc:chgData name="Matthieu GRALL" userId="cec3ba0d20552ff9" providerId="LiveId" clId="{7078BA1D-0DDB-4910-B890-79D7165836C1}" dt="2025-06-10T11:11:26.795" v="1473" actId="47"/>
        <pc:sldMkLst>
          <pc:docMk/>
          <pc:sldMk cId="2280586236" sldId="1052"/>
        </pc:sldMkLst>
      </pc:sldChg>
      <pc:sldChg chg="del">
        <pc:chgData name="Matthieu GRALL" userId="cec3ba0d20552ff9" providerId="LiveId" clId="{7078BA1D-0DDB-4910-B890-79D7165836C1}" dt="2025-06-11T14:37:09.017" v="4232" actId="47"/>
        <pc:sldMkLst>
          <pc:docMk/>
          <pc:sldMk cId="887665511" sldId="1053"/>
        </pc:sldMkLst>
      </pc:sldChg>
      <pc:sldChg chg="addSp modSp del mod ord modClrScheme modAnim chgLayout">
        <pc:chgData name="Matthieu GRALL" userId="cec3ba0d20552ff9" providerId="LiveId" clId="{7078BA1D-0DDB-4910-B890-79D7165836C1}" dt="2025-06-19T08:56:41.178" v="18828" actId="47"/>
        <pc:sldMkLst>
          <pc:docMk/>
          <pc:sldMk cId="1946972276" sldId="1054"/>
        </pc:sldMkLst>
      </pc:sldChg>
      <pc:sldChg chg="addSp delSp modSp del mod setBg chgLayout">
        <pc:chgData name="Matthieu GRALL" userId="cec3ba0d20552ff9" providerId="LiveId" clId="{7078BA1D-0DDB-4910-B890-79D7165836C1}" dt="2025-06-18T12:04:17.626" v="15011" actId="47"/>
        <pc:sldMkLst>
          <pc:docMk/>
          <pc:sldMk cId="1932647062" sldId="1055"/>
        </pc:sldMkLst>
      </pc:sldChg>
      <pc:sldChg chg="addSp delSp modSp mod ord modClrScheme chgLayout">
        <pc:chgData name="Matthieu GRALL" userId="cec3ba0d20552ff9" providerId="LiveId" clId="{7078BA1D-0DDB-4910-B890-79D7165836C1}" dt="2025-06-19T08:57:10.320" v="18831" actId="20577"/>
        <pc:sldMkLst>
          <pc:docMk/>
          <pc:sldMk cId="3676879581" sldId="1056"/>
        </pc:sldMkLst>
        <pc:spChg chg="mod ord">
          <ac:chgData name="Matthieu GRALL" userId="cec3ba0d20552ff9" providerId="LiveId" clId="{7078BA1D-0DDB-4910-B890-79D7165836C1}" dt="2025-06-18T15:03:12.968" v="18124" actId="207"/>
          <ac:spMkLst>
            <pc:docMk/>
            <pc:sldMk cId="3676879581" sldId="1056"/>
            <ac:spMk id="2" creationId="{B73940F3-6444-D789-DAED-B618829BFD85}"/>
          </ac:spMkLst>
        </pc:spChg>
        <pc:spChg chg="mod ord">
          <ac:chgData name="Matthieu GRALL" userId="cec3ba0d20552ff9" providerId="LiveId" clId="{7078BA1D-0DDB-4910-B890-79D7165836C1}" dt="2025-06-11T14:38:35.582" v="4241" actId="700"/>
          <ac:spMkLst>
            <pc:docMk/>
            <pc:sldMk cId="3676879581" sldId="1056"/>
            <ac:spMk id="3" creationId="{1B402268-3552-F82B-5AE1-DA5A49861A1B}"/>
          </ac:spMkLst>
        </pc:spChg>
        <pc:spChg chg="mod ord">
          <ac:chgData name="Matthieu GRALL" userId="cec3ba0d20552ff9" providerId="LiveId" clId="{7078BA1D-0DDB-4910-B890-79D7165836C1}" dt="2025-06-11T14:38:35.582" v="4241" actId="700"/>
          <ac:spMkLst>
            <pc:docMk/>
            <pc:sldMk cId="3676879581" sldId="1056"/>
            <ac:spMk id="4" creationId="{16C7C52D-14DA-5A05-4B59-13321F9C8267}"/>
          </ac:spMkLst>
        </pc:spChg>
        <pc:spChg chg="mod ord">
          <ac:chgData name="Matthieu GRALL" userId="cec3ba0d20552ff9" providerId="LiveId" clId="{7078BA1D-0DDB-4910-B890-79D7165836C1}" dt="2025-06-11T14:38:35.582" v="4241" actId="700"/>
          <ac:spMkLst>
            <pc:docMk/>
            <pc:sldMk cId="3676879581" sldId="1056"/>
            <ac:spMk id="5" creationId="{A9E6B68B-7ADC-32C0-0457-45A6A5813D35}"/>
          </ac:spMkLst>
        </pc:spChg>
        <pc:spChg chg="add mod ord">
          <ac:chgData name="Matthieu GRALL" userId="cec3ba0d20552ff9" providerId="LiveId" clId="{7078BA1D-0DDB-4910-B890-79D7165836C1}" dt="2025-06-19T08:57:10.320" v="18831" actId="20577"/>
          <ac:spMkLst>
            <pc:docMk/>
            <pc:sldMk cId="3676879581" sldId="1056"/>
            <ac:spMk id="7" creationId="{3B111B93-3E32-4B76-AA9E-FA27A4010B47}"/>
          </ac:spMkLst>
        </pc:spChg>
      </pc:sldChg>
      <pc:sldChg chg="addSp modSp del mod modClrScheme chgLayout">
        <pc:chgData name="Matthieu GRALL" userId="cec3ba0d20552ff9" providerId="LiveId" clId="{7078BA1D-0DDB-4910-B890-79D7165836C1}" dt="2025-06-19T08:55:41.907" v="18822" actId="18676"/>
        <pc:sldMkLst>
          <pc:docMk/>
          <pc:sldMk cId="26874279" sldId="1057"/>
        </pc:sldMkLst>
      </pc:sldChg>
      <pc:sldChg chg="addSp modSp del mod modClrScheme chgLayout">
        <pc:chgData name="Matthieu GRALL" userId="cec3ba0d20552ff9" providerId="LiveId" clId="{7078BA1D-0DDB-4910-B890-79D7165836C1}" dt="2025-06-19T08:55:41.907" v="18822" actId="18676"/>
        <pc:sldMkLst>
          <pc:docMk/>
          <pc:sldMk cId="4291156230" sldId="1058"/>
        </pc:sldMkLst>
      </pc:sldChg>
      <pc:sldChg chg="del">
        <pc:chgData name="Matthieu GRALL" userId="cec3ba0d20552ff9" providerId="LiveId" clId="{7078BA1D-0DDB-4910-B890-79D7165836C1}" dt="2025-06-10T11:43:24.384" v="1902" actId="47"/>
        <pc:sldMkLst>
          <pc:docMk/>
          <pc:sldMk cId="3800559491" sldId="1059"/>
        </pc:sldMkLst>
      </pc:sldChg>
      <pc:sldChg chg="addSp delSp modSp del mod setBg modClrScheme chgLayout">
        <pc:chgData name="Matthieu GRALL" userId="cec3ba0d20552ff9" providerId="LiveId" clId="{7078BA1D-0DDB-4910-B890-79D7165836C1}" dt="2025-06-19T08:55:50.607" v="18823" actId="18676"/>
        <pc:sldMkLst>
          <pc:docMk/>
          <pc:sldMk cId="2126662429" sldId="1060"/>
        </pc:sldMkLst>
      </pc:sldChg>
      <pc:sldChg chg="addSp delSp modSp del mod modClrScheme chgLayout">
        <pc:chgData name="Matthieu GRALL" userId="cec3ba0d20552ff9" providerId="LiveId" clId="{7078BA1D-0DDB-4910-B890-79D7165836C1}" dt="2025-06-19T08:55:50.607" v="18823" actId="18676"/>
        <pc:sldMkLst>
          <pc:docMk/>
          <pc:sldMk cId="1691437923" sldId="1061"/>
        </pc:sldMkLst>
      </pc:sldChg>
      <pc:sldChg chg="addSp delSp modSp del mod ord modClrScheme chgLayout">
        <pc:chgData name="Matthieu GRALL" userId="cec3ba0d20552ff9" providerId="LiveId" clId="{7078BA1D-0DDB-4910-B890-79D7165836C1}" dt="2025-06-19T08:55:50.607" v="18823" actId="18676"/>
        <pc:sldMkLst>
          <pc:docMk/>
          <pc:sldMk cId="178164553" sldId="1062"/>
        </pc:sldMkLst>
      </pc:sldChg>
      <pc:sldChg chg="addSp modSp del mod modClrScheme chgLayout">
        <pc:chgData name="Matthieu GRALL" userId="cec3ba0d20552ff9" providerId="LiveId" clId="{7078BA1D-0DDB-4910-B890-79D7165836C1}" dt="2025-06-19T08:55:41.907" v="18822" actId="18676"/>
        <pc:sldMkLst>
          <pc:docMk/>
          <pc:sldMk cId="3141358319" sldId="1063"/>
        </pc:sldMkLst>
      </pc:sldChg>
      <pc:sldChg chg="addSp delSp modSp del mod modClrScheme chgLayout">
        <pc:chgData name="Matthieu GRALL" userId="cec3ba0d20552ff9" providerId="LiveId" clId="{7078BA1D-0DDB-4910-B890-79D7165836C1}" dt="2025-06-19T08:55:50.607" v="18823" actId="18676"/>
        <pc:sldMkLst>
          <pc:docMk/>
          <pc:sldMk cId="3918098526" sldId="1064"/>
        </pc:sldMkLst>
      </pc:sldChg>
      <pc:sldChg chg="addSp delSp modSp del mod setBg">
        <pc:chgData name="Matthieu GRALL" userId="cec3ba0d20552ff9" providerId="LiveId" clId="{7078BA1D-0DDB-4910-B890-79D7165836C1}" dt="2025-06-19T08:55:50.607" v="18823" actId="18676"/>
        <pc:sldMkLst>
          <pc:docMk/>
          <pc:sldMk cId="621758560" sldId="1065"/>
        </pc:sldMkLst>
      </pc:sldChg>
      <pc:sldChg chg="addSp delSp modSp del mod modClrScheme chgLayout">
        <pc:chgData name="Matthieu GRALL" userId="cec3ba0d20552ff9" providerId="LiveId" clId="{7078BA1D-0DDB-4910-B890-79D7165836C1}" dt="2025-06-19T08:55:50.607" v="18823" actId="18676"/>
        <pc:sldMkLst>
          <pc:docMk/>
          <pc:sldMk cId="2931514684" sldId="1066"/>
        </pc:sldMkLst>
      </pc:sldChg>
      <pc:sldChg chg="addSp delSp modSp del mod modClrScheme chgLayout">
        <pc:chgData name="Matthieu GRALL" userId="cec3ba0d20552ff9" providerId="LiveId" clId="{7078BA1D-0DDB-4910-B890-79D7165836C1}" dt="2025-06-19T08:55:50.607" v="18823" actId="18676"/>
        <pc:sldMkLst>
          <pc:docMk/>
          <pc:sldMk cId="3709665650" sldId="1067"/>
        </pc:sldMkLst>
      </pc:sldChg>
      <pc:sldChg chg="addSp delSp modSp del mod modClrScheme modAnim chgLayout">
        <pc:chgData name="Matthieu GRALL" userId="cec3ba0d20552ff9" providerId="LiveId" clId="{7078BA1D-0DDB-4910-B890-79D7165836C1}" dt="2025-06-19T08:55:50.607" v="18823" actId="18676"/>
        <pc:sldMkLst>
          <pc:docMk/>
          <pc:sldMk cId="1800103563" sldId="1069"/>
        </pc:sldMkLst>
      </pc:sldChg>
      <pc:sldChg chg="addSp delSp modSp del mod modClrScheme chgLayout">
        <pc:chgData name="Matthieu GRALL" userId="cec3ba0d20552ff9" providerId="LiveId" clId="{7078BA1D-0DDB-4910-B890-79D7165836C1}" dt="2025-06-19T08:55:50.607" v="18823" actId="18676"/>
        <pc:sldMkLst>
          <pc:docMk/>
          <pc:sldMk cId="3291618898" sldId="1070"/>
        </pc:sldMkLst>
      </pc:sldChg>
      <pc:sldChg chg="modSp del mod chgLayout">
        <pc:chgData name="Matthieu GRALL" userId="cec3ba0d20552ff9" providerId="LiveId" clId="{7078BA1D-0DDB-4910-B890-79D7165836C1}" dt="2025-06-10T09:44:16.761" v="679" actId="47"/>
        <pc:sldMkLst>
          <pc:docMk/>
          <pc:sldMk cId="3654082298" sldId="1074"/>
        </pc:sldMkLst>
      </pc:sldChg>
      <pc:sldChg chg="addSp delSp modSp del mod modClrScheme delAnim chgLayout">
        <pc:chgData name="Matthieu GRALL" userId="cec3ba0d20552ff9" providerId="LiveId" clId="{7078BA1D-0DDB-4910-B890-79D7165836C1}" dt="2025-06-19T08:55:58.461" v="18825" actId="18676"/>
        <pc:sldMkLst>
          <pc:docMk/>
          <pc:sldMk cId="2248821212" sldId="1075"/>
        </pc:sldMkLst>
      </pc:sldChg>
      <pc:sldChg chg="addSp delSp modSp del mod modClrScheme chgLayout">
        <pc:chgData name="Matthieu GRALL" userId="cec3ba0d20552ff9" providerId="LiveId" clId="{7078BA1D-0DDB-4910-B890-79D7165836C1}" dt="2025-06-19T08:55:50.607" v="18823" actId="18676"/>
        <pc:sldMkLst>
          <pc:docMk/>
          <pc:sldMk cId="4040424870" sldId="1076"/>
        </pc:sldMkLst>
      </pc:sldChg>
      <pc:sldChg chg="del">
        <pc:chgData name="Matthieu GRALL" userId="cec3ba0d20552ff9" providerId="LiveId" clId="{7078BA1D-0DDB-4910-B890-79D7165836C1}" dt="2025-06-10T12:13:32.698" v="2433" actId="47"/>
        <pc:sldMkLst>
          <pc:docMk/>
          <pc:sldMk cId="4019348853" sldId="1077"/>
        </pc:sldMkLst>
      </pc:sldChg>
      <pc:sldChg chg="del">
        <pc:chgData name="Matthieu GRALL" userId="cec3ba0d20552ff9" providerId="LiveId" clId="{7078BA1D-0DDB-4910-B890-79D7165836C1}" dt="2025-06-10T11:40:31.753" v="1783" actId="47"/>
        <pc:sldMkLst>
          <pc:docMk/>
          <pc:sldMk cId="925280985" sldId="1078"/>
        </pc:sldMkLst>
      </pc:sldChg>
      <pc:sldChg chg="del">
        <pc:chgData name="Matthieu GRALL" userId="cec3ba0d20552ff9" providerId="LiveId" clId="{7078BA1D-0DDB-4910-B890-79D7165836C1}" dt="2025-06-10T11:09:36.650" v="1364" actId="47"/>
        <pc:sldMkLst>
          <pc:docMk/>
          <pc:sldMk cId="1546443610" sldId="1079"/>
        </pc:sldMkLst>
      </pc:sldChg>
      <pc:sldChg chg="del">
        <pc:chgData name="Matthieu GRALL" userId="cec3ba0d20552ff9" providerId="LiveId" clId="{7078BA1D-0DDB-4910-B890-79D7165836C1}" dt="2025-06-10T09:48:14.402" v="689" actId="47"/>
        <pc:sldMkLst>
          <pc:docMk/>
          <pc:sldMk cId="2865950871" sldId="1080"/>
        </pc:sldMkLst>
      </pc:sldChg>
      <pc:sldChg chg="del">
        <pc:chgData name="Matthieu GRALL" userId="cec3ba0d20552ff9" providerId="LiveId" clId="{7078BA1D-0DDB-4910-B890-79D7165836C1}" dt="2025-06-11T13:35:21.315" v="2906" actId="47"/>
        <pc:sldMkLst>
          <pc:docMk/>
          <pc:sldMk cId="3572952097" sldId="1081"/>
        </pc:sldMkLst>
      </pc:sldChg>
      <pc:sldChg chg="del">
        <pc:chgData name="Matthieu GRALL" userId="cec3ba0d20552ff9" providerId="LiveId" clId="{7078BA1D-0DDB-4910-B890-79D7165836C1}" dt="2025-06-15T15:13:17.648" v="5430" actId="47"/>
        <pc:sldMkLst>
          <pc:docMk/>
          <pc:sldMk cId="3943703388" sldId="1082"/>
        </pc:sldMkLst>
      </pc:sldChg>
      <pc:sldChg chg="del">
        <pc:chgData name="Matthieu GRALL" userId="cec3ba0d20552ff9" providerId="LiveId" clId="{7078BA1D-0DDB-4910-B890-79D7165836C1}" dt="2025-06-15T15:13:51.241" v="5436" actId="47"/>
        <pc:sldMkLst>
          <pc:docMk/>
          <pc:sldMk cId="4119919333" sldId="1083"/>
        </pc:sldMkLst>
      </pc:sldChg>
      <pc:sldChg chg="del">
        <pc:chgData name="Matthieu GRALL" userId="cec3ba0d20552ff9" providerId="LiveId" clId="{7078BA1D-0DDB-4910-B890-79D7165836C1}" dt="2025-06-15T15:14:03.252" v="5438" actId="47"/>
        <pc:sldMkLst>
          <pc:docMk/>
          <pc:sldMk cId="2044842355" sldId="1084"/>
        </pc:sldMkLst>
      </pc:sldChg>
      <pc:sldChg chg="addSp delSp modSp del mod modClrScheme chgLayout">
        <pc:chgData name="Matthieu GRALL" userId="cec3ba0d20552ff9" providerId="LiveId" clId="{7078BA1D-0DDB-4910-B890-79D7165836C1}" dt="2025-06-19T08:55:58.461" v="18825" actId="18676"/>
        <pc:sldMkLst>
          <pc:docMk/>
          <pc:sldMk cId="2392014724" sldId="1087"/>
        </pc:sldMkLst>
      </pc:sldChg>
      <pc:sldChg chg="addSp delSp modSp del mod modClrScheme chgLayout">
        <pc:chgData name="Matthieu GRALL" userId="cec3ba0d20552ff9" providerId="LiveId" clId="{7078BA1D-0DDB-4910-B890-79D7165836C1}" dt="2025-06-19T08:55:54.806" v="18824" actId="18676"/>
        <pc:sldMkLst>
          <pc:docMk/>
          <pc:sldMk cId="1471937505" sldId="1096"/>
        </pc:sldMkLst>
      </pc:sldChg>
      <pc:sldChg chg="del">
        <pc:chgData name="Matthieu GRALL" userId="cec3ba0d20552ff9" providerId="LiveId" clId="{7078BA1D-0DDB-4910-B890-79D7165836C1}" dt="2025-06-10T12:17:10.875" v="2506" actId="47"/>
        <pc:sldMkLst>
          <pc:docMk/>
          <pc:sldMk cId="3438634571" sldId="1097"/>
        </pc:sldMkLst>
      </pc:sldChg>
      <pc:sldChg chg="addSp delSp modSp del mod modClrScheme chgLayout">
        <pc:chgData name="Matthieu GRALL" userId="cec3ba0d20552ff9" providerId="LiveId" clId="{7078BA1D-0DDB-4910-B890-79D7165836C1}" dt="2025-06-19T08:55:58.461" v="18825" actId="18676"/>
        <pc:sldMkLst>
          <pc:docMk/>
          <pc:sldMk cId="2205092931" sldId="1098"/>
        </pc:sldMkLst>
      </pc:sldChg>
      <pc:sldChg chg="addSp delSp modSp del mod modClrScheme chgLayout">
        <pc:chgData name="Matthieu GRALL" userId="cec3ba0d20552ff9" providerId="LiveId" clId="{7078BA1D-0DDB-4910-B890-79D7165836C1}" dt="2025-06-19T08:55:41.907" v="18822" actId="18676"/>
        <pc:sldMkLst>
          <pc:docMk/>
          <pc:sldMk cId="1059960124" sldId="1100"/>
        </pc:sldMkLst>
      </pc:sldChg>
      <pc:sldChg chg="addSp delSp modSp del mod modClrScheme chgLayout">
        <pc:chgData name="Matthieu GRALL" userId="cec3ba0d20552ff9" providerId="LiveId" clId="{7078BA1D-0DDB-4910-B890-79D7165836C1}" dt="2025-06-19T08:55:41.907" v="18822" actId="18676"/>
        <pc:sldMkLst>
          <pc:docMk/>
          <pc:sldMk cId="3034365359" sldId="1101"/>
        </pc:sldMkLst>
      </pc:sldChg>
      <pc:sldChg chg="addSp delSp modSp del mod modClrScheme chgLayout">
        <pc:chgData name="Matthieu GRALL" userId="cec3ba0d20552ff9" providerId="LiveId" clId="{7078BA1D-0DDB-4910-B890-79D7165836C1}" dt="2025-06-19T08:55:58.461" v="18825" actId="18676"/>
        <pc:sldMkLst>
          <pc:docMk/>
          <pc:sldMk cId="2493712290" sldId="1102"/>
        </pc:sldMkLst>
      </pc:sldChg>
      <pc:sldChg chg="addSp delSp modSp del mod">
        <pc:chgData name="Matthieu GRALL" userId="cec3ba0d20552ff9" providerId="LiveId" clId="{7078BA1D-0DDB-4910-B890-79D7165836C1}" dt="2025-06-19T08:55:58.461" v="18825" actId="18676"/>
        <pc:sldMkLst>
          <pc:docMk/>
          <pc:sldMk cId="406103256" sldId="1104"/>
        </pc:sldMkLst>
      </pc:sldChg>
      <pc:sldChg chg="addSp delSp modSp del mod modClrScheme chgLayout">
        <pc:chgData name="Matthieu GRALL" userId="cec3ba0d20552ff9" providerId="LiveId" clId="{7078BA1D-0DDB-4910-B890-79D7165836C1}" dt="2025-06-19T08:55:58.461" v="18825" actId="18676"/>
        <pc:sldMkLst>
          <pc:docMk/>
          <pc:sldMk cId="1660377139" sldId="1105"/>
        </pc:sldMkLst>
      </pc:sldChg>
      <pc:sldChg chg="addSp delSp modSp del mod modClrScheme chgLayout">
        <pc:chgData name="Matthieu GRALL" userId="cec3ba0d20552ff9" providerId="LiveId" clId="{7078BA1D-0DDB-4910-B890-79D7165836C1}" dt="2025-06-19T08:55:50.607" v="18823" actId="18676"/>
        <pc:sldMkLst>
          <pc:docMk/>
          <pc:sldMk cId="2181861508" sldId="1106"/>
        </pc:sldMkLst>
      </pc:sldChg>
      <pc:sldChg chg="addSp delSp modSp del mod modClrScheme chgLayout">
        <pc:chgData name="Matthieu GRALL" userId="cec3ba0d20552ff9" providerId="LiveId" clId="{7078BA1D-0DDB-4910-B890-79D7165836C1}" dt="2025-06-19T08:55:50.607" v="18823" actId="18676"/>
        <pc:sldMkLst>
          <pc:docMk/>
          <pc:sldMk cId="1609253854" sldId="1107"/>
        </pc:sldMkLst>
      </pc:sldChg>
      <pc:sldChg chg="addSp delSp modSp del mod modClrScheme chgLayout">
        <pc:chgData name="Matthieu GRALL" userId="cec3ba0d20552ff9" providerId="LiveId" clId="{7078BA1D-0DDB-4910-B890-79D7165836C1}" dt="2025-06-19T08:55:50.607" v="18823" actId="18676"/>
        <pc:sldMkLst>
          <pc:docMk/>
          <pc:sldMk cId="963854095" sldId="1108"/>
        </pc:sldMkLst>
      </pc:sldChg>
      <pc:sldChg chg="addSp delSp modSp del mod modClrScheme chgLayout">
        <pc:chgData name="Matthieu GRALL" userId="cec3ba0d20552ff9" providerId="LiveId" clId="{7078BA1D-0DDB-4910-B890-79D7165836C1}" dt="2025-06-19T08:55:50.607" v="18823" actId="18676"/>
        <pc:sldMkLst>
          <pc:docMk/>
          <pc:sldMk cId="3678163508" sldId="1109"/>
        </pc:sldMkLst>
      </pc:sldChg>
      <pc:sldChg chg="addSp delSp modSp del mod modClrScheme chgLayout">
        <pc:chgData name="Matthieu GRALL" userId="cec3ba0d20552ff9" providerId="LiveId" clId="{7078BA1D-0DDB-4910-B890-79D7165836C1}" dt="2025-06-19T08:55:50.607" v="18823" actId="18676"/>
        <pc:sldMkLst>
          <pc:docMk/>
          <pc:sldMk cId="4058146610" sldId="1110"/>
        </pc:sldMkLst>
      </pc:sldChg>
      <pc:sldChg chg="addSp delSp modSp del mod modClrScheme chgLayout">
        <pc:chgData name="Matthieu GRALL" userId="cec3ba0d20552ff9" providerId="LiveId" clId="{7078BA1D-0DDB-4910-B890-79D7165836C1}" dt="2025-06-19T08:55:50.607" v="18823" actId="18676"/>
        <pc:sldMkLst>
          <pc:docMk/>
          <pc:sldMk cId="1348902480" sldId="1111"/>
        </pc:sldMkLst>
      </pc:sldChg>
      <pc:sldChg chg="addSp delSp modSp del mod modClrScheme chgLayout">
        <pc:chgData name="Matthieu GRALL" userId="cec3ba0d20552ff9" providerId="LiveId" clId="{7078BA1D-0DDB-4910-B890-79D7165836C1}" dt="2025-06-19T08:55:50.607" v="18823" actId="18676"/>
        <pc:sldMkLst>
          <pc:docMk/>
          <pc:sldMk cId="2330890016" sldId="1112"/>
        </pc:sldMkLst>
      </pc:sldChg>
      <pc:sldChg chg="addSp delSp modSp del mod modClrScheme chgLayout">
        <pc:chgData name="Matthieu GRALL" userId="cec3ba0d20552ff9" providerId="LiveId" clId="{7078BA1D-0DDB-4910-B890-79D7165836C1}" dt="2025-06-19T08:55:58.461" v="18825" actId="18676"/>
        <pc:sldMkLst>
          <pc:docMk/>
          <pc:sldMk cId="362970679" sldId="1113"/>
        </pc:sldMkLst>
      </pc:sldChg>
      <pc:sldChg chg="addSp delSp modSp del mod">
        <pc:chgData name="Matthieu GRALL" userId="cec3ba0d20552ff9" providerId="LiveId" clId="{7078BA1D-0DDB-4910-B890-79D7165836C1}" dt="2025-06-19T08:56:02.181" v="18826" actId="18676"/>
        <pc:sldMkLst>
          <pc:docMk/>
          <pc:sldMk cId="2858516459" sldId="1116"/>
        </pc:sldMkLst>
      </pc:sldChg>
      <pc:sldChg chg="addSp delSp modSp del mod modClrScheme chgLayout">
        <pc:chgData name="Matthieu GRALL" userId="cec3ba0d20552ff9" providerId="LiveId" clId="{7078BA1D-0DDB-4910-B890-79D7165836C1}" dt="2025-06-19T08:56:02.181" v="18826" actId="18676"/>
        <pc:sldMkLst>
          <pc:docMk/>
          <pc:sldMk cId="2904657892" sldId="1117"/>
        </pc:sldMkLst>
      </pc:sldChg>
      <pc:sldChg chg="addSp delSp modSp del mod modClrScheme chgLayout">
        <pc:chgData name="Matthieu GRALL" userId="cec3ba0d20552ff9" providerId="LiveId" clId="{7078BA1D-0DDB-4910-B890-79D7165836C1}" dt="2025-06-19T08:56:02.181" v="18826" actId="18676"/>
        <pc:sldMkLst>
          <pc:docMk/>
          <pc:sldMk cId="858906089" sldId="1118"/>
        </pc:sldMkLst>
      </pc:sldChg>
      <pc:sldChg chg="addSp delSp modSp del mod modClrScheme chgLayout">
        <pc:chgData name="Matthieu GRALL" userId="cec3ba0d20552ff9" providerId="LiveId" clId="{7078BA1D-0DDB-4910-B890-79D7165836C1}" dt="2025-06-19T08:56:02.181" v="18826" actId="18676"/>
        <pc:sldMkLst>
          <pc:docMk/>
          <pc:sldMk cId="3967936223" sldId="1119"/>
        </pc:sldMkLst>
      </pc:sldChg>
      <pc:sldChg chg="addSp delSp modSp del mod modClrScheme chgLayout">
        <pc:chgData name="Matthieu GRALL" userId="cec3ba0d20552ff9" providerId="LiveId" clId="{7078BA1D-0DDB-4910-B890-79D7165836C1}" dt="2025-06-19T08:56:02.181" v="18826" actId="18676"/>
        <pc:sldMkLst>
          <pc:docMk/>
          <pc:sldMk cId="1932322543" sldId="1120"/>
        </pc:sldMkLst>
      </pc:sldChg>
      <pc:sldChg chg="addSp delSp modSp del mod modClrScheme chgLayout">
        <pc:chgData name="Matthieu GRALL" userId="cec3ba0d20552ff9" providerId="LiveId" clId="{7078BA1D-0DDB-4910-B890-79D7165836C1}" dt="2025-06-19T08:56:02.181" v="18826" actId="18676"/>
        <pc:sldMkLst>
          <pc:docMk/>
          <pc:sldMk cId="2258595350" sldId="1121"/>
        </pc:sldMkLst>
      </pc:sldChg>
      <pc:sldChg chg="addSp delSp modSp del mod modClrScheme chgLayout">
        <pc:chgData name="Matthieu GRALL" userId="cec3ba0d20552ff9" providerId="LiveId" clId="{7078BA1D-0DDB-4910-B890-79D7165836C1}" dt="2025-06-19T08:56:02.181" v="18826" actId="18676"/>
        <pc:sldMkLst>
          <pc:docMk/>
          <pc:sldMk cId="793694464" sldId="1122"/>
        </pc:sldMkLst>
      </pc:sldChg>
      <pc:sldChg chg="addSp delSp modSp del mod modClrScheme chgLayout">
        <pc:chgData name="Matthieu GRALL" userId="cec3ba0d20552ff9" providerId="LiveId" clId="{7078BA1D-0DDB-4910-B890-79D7165836C1}" dt="2025-06-19T08:56:02.181" v="18826" actId="18676"/>
        <pc:sldMkLst>
          <pc:docMk/>
          <pc:sldMk cId="2401667870" sldId="1125"/>
        </pc:sldMkLst>
      </pc:sldChg>
      <pc:sldChg chg="addSp delSp modSp del mod modClrScheme chgLayout">
        <pc:chgData name="Matthieu GRALL" userId="cec3ba0d20552ff9" providerId="LiveId" clId="{7078BA1D-0DDB-4910-B890-79D7165836C1}" dt="2025-06-19T08:56:02.181" v="18826" actId="18676"/>
        <pc:sldMkLst>
          <pc:docMk/>
          <pc:sldMk cId="218010953" sldId="1126"/>
        </pc:sldMkLst>
      </pc:sldChg>
      <pc:sldChg chg="del">
        <pc:chgData name="Matthieu GRALL" userId="cec3ba0d20552ff9" providerId="LiveId" clId="{7078BA1D-0DDB-4910-B890-79D7165836C1}" dt="2025-06-11T13:36:13.911" v="3004" actId="47"/>
        <pc:sldMkLst>
          <pc:docMk/>
          <pc:sldMk cId="2008000353" sldId="1127"/>
        </pc:sldMkLst>
      </pc:sldChg>
      <pc:sldChg chg="addSp delSp modSp del mod modClrScheme chgLayout">
        <pc:chgData name="Matthieu GRALL" userId="cec3ba0d20552ff9" providerId="LiveId" clId="{7078BA1D-0DDB-4910-B890-79D7165836C1}" dt="2025-06-19T08:56:02.181" v="18826" actId="18676"/>
        <pc:sldMkLst>
          <pc:docMk/>
          <pc:sldMk cId="2806509409" sldId="1128"/>
        </pc:sldMkLst>
      </pc:sldChg>
      <pc:sldChg chg="addSp delSp modSp del mod">
        <pc:chgData name="Matthieu GRALL" userId="cec3ba0d20552ff9" providerId="LiveId" clId="{7078BA1D-0DDB-4910-B890-79D7165836C1}" dt="2025-06-19T08:56:02.181" v="18826" actId="18676"/>
        <pc:sldMkLst>
          <pc:docMk/>
          <pc:sldMk cId="1014956570" sldId="1129"/>
        </pc:sldMkLst>
      </pc:sldChg>
      <pc:sldChg chg="addSp delSp modSp del mod modClrScheme chgLayout">
        <pc:chgData name="Matthieu GRALL" userId="cec3ba0d20552ff9" providerId="LiveId" clId="{7078BA1D-0DDB-4910-B890-79D7165836C1}" dt="2025-06-19T08:56:02.181" v="18826" actId="18676"/>
        <pc:sldMkLst>
          <pc:docMk/>
          <pc:sldMk cId="3855446942" sldId="1131"/>
        </pc:sldMkLst>
      </pc:sldChg>
      <pc:sldChg chg="addSp delSp modSp del mod modClrScheme chgLayout">
        <pc:chgData name="Matthieu GRALL" userId="cec3ba0d20552ff9" providerId="LiveId" clId="{7078BA1D-0DDB-4910-B890-79D7165836C1}" dt="2025-06-19T08:56:02.181" v="18826" actId="18676"/>
        <pc:sldMkLst>
          <pc:docMk/>
          <pc:sldMk cId="259636404" sldId="1132"/>
        </pc:sldMkLst>
      </pc:sldChg>
      <pc:sldChg chg="addSp delSp modSp del mod modClrScheme chgLayout">
        <pc:chgData name="Matthieu GRALL" userId="cec3ba0d20552ff9" providerId="LiveId" clId="{7078BA1D-0DDB-4910-B890-79D7165836C1}" dt="2025-06-19T08:56:02.181" v="18826" actId="18676"/>
        <pc:sldMkLst>
          <pc:docMk/>
          <pc:sldMk cId="3615714820" sldId="1133"/>
        </pc:sldMkLst>
      </pc:sldChg>
      <pc:sldChg chg="addSp delSp modSp del mod modClrScheme chgLayout">
        <pc:chgData name="Matthieu GRALL" userId="cec3ba0d20552ff9" providerId="LiveId" clId="{7078BA1D-0DDB-4910-B890-79D7165836C1}" dt="2025-06-19T08:56:02.181" v="18826" actId="18676"/>
        <pc:sldMkLst>
          <pc:docMk/>
          <pc:sldMk cId="3058020324" sldId="1134"/>
        </pc:sldMkLst>
      </pc:sldChg>
      <pc:sldChg chg="addSp delSp modSp del mod modClrScheme chgLayout">
        <pc:chgData name="Matthieu GRALL" userId="cec3ba0d20552ff9" providerId="LiveId" clId="{7078BA1D-0DDB-4910-B890-79D7165836C1}" dt="2025-06-19T08:56:02.181" v="18826" actId="18676"/>
        <pc:sldMkLst>
          <pc:docMk/>
          <pc:sldMk cId="74076825" sldId="1135"/>
        </pc:sldMkLst>
      </pc:sldChg>
      <pc:sldChg chg="addSp delSp modSp del mod modClrScheme chgLayout">
        <pc:chgData name="Matthieu GRALL" userId="cec3ba0d20552ff9" providerId="LiveId" clId="{7078BA1D-0DDB-4910-B890-79D7165836C1}" dt="2025-06-19T08:56:02.181" v="18826" actId="18676"/>
        <pc:sldMkLst>
          <pc:docMk/>
          <pc:sldMk cId="2282294363" sldId="1140"/>
        </pc:sldMkLst>
      </pc:sldChg>
      <pc:sldChg chg="addSp delSp modSp del mod modClrScheme chgLayout">
        <pc:chgData name="Matthieu GRALL" userId="cec3ba0d20552ff9" providerId="LiveId" clId="{7078BA1D-0DDB-4910-B890-79D7165836C1}" dt="2025-06-19T08:56:02.181" v="18826" actId="18676"/>
        <pc:sldMkLst>
          <pc:docMk/>
          <pc:sldMk cId="2633670147" sldId="1141"/>
        </pc:sldMkLst>
      </pc:sldChg>
      <pc:sldChg chg="addSp delSp modSp del mod modClrScheme chgLayout">
        <pc:chgData name="Matthieu GRALL" userId="cec3ba0d20552ff9" providerId="LiveId" clId="{7078BA1D-0DDB-4910-B890-79D7165836C1}" dt="2025-06-19T08:56:02.181" v="18826" actId="18676"/>
        <pc:sldMkLst>
          <pc:docMk/>
          <pc:sldMk cId="2874457299" sldId="1142"/>
        </pc:sldMkLst>
      </pc:sldChg>
      <pc:sldChg chg="addSp delSp modSp del mod modClrScheme chgLayout">
        <pc:chgData name="Matthieu GRALL" userId="cec3ba0d20552ff9" providerId="LiveId" clId="{7078BA1D-0DDB-4910-B890-79D7165836C1}" dt="2025-06-19T08:56:02.181" v="18826" actId="18676"/>
        <pc:sldMkLst>
          <pc:docMk/>
          <pc:sldMk cId="3772202389" sldId="1143"/>
        </pc:sldMkLst>
      </pc:sldChg>
      <pc:sldChg chg="addSp delSp modSp del mod modClrScheme chgLayout">
        <pc:chgData name="Matthieu GRALL" userId="cec3ba0d20552ff9" providerId="LiveId" clId="{7078BA1D-0DDB-4910-B890-79D7165836C1}" dt="2025-06-19T08:56:02.181" v="18826" actId="18676"/>
        <pc:sldMkLst>
          <pc:docMk/>
          <pc:sldMk cId="170068941" sldId="1144"/>
        </pc:sldMkLst>
      </pc:sldChg>
      <pc:sldChg chg="del">
        <pc:chgData name="Matthieu GRALL" userId="cec3ba0d20552ff9" providerId="LiveId" clId="{7078BA1D-0DDB-4910-B890-79D7165836C1}" dt="2025-06-18T12:03:47.564" v="15007" actId="47"/>
        <pc:sldMkLst>
          <pc:docMk/>
          <pc:sldMk cId="1674062375" sldId="1145"/>
        </pc:sldMkLst>
      </pc:sldChg>
      <pc:sldChg chg="addSp delSp modSp del mod modClrScheme chgLayout">
        <pc:chgData name="Matthieu GRALL" userId="cec3ba0d20552ff9" providerId="LiveId" clId="{7078BA1D-0DDB-4910-B890-79D7165836C1}" dt="2025-06-19T08:56:02.181" v="18826" actId="18676"/>
        <pc:sldMkLst>
          <pc:docMk/>
          <pc:sldMk cId="2228376451" sldId="1146"/>
        </pc:sldMkLst>
      </pc:sldChg>
      <pc:sldChg chg="addSp delSp modSp del mod modClrScheme chgLayout">
        <pc:chgData name="Matthieu GRALL" userId="cec3ba0d20552ff9" providerId="LiveId" clId="{7078BA1D-0DDB-4910-B890-79D7165836C1}" dt="2025-06-19T08:56:02.181" v="18826" actId="18676"/>
        <pc:sldMkLst>
          <pc:docMk/>
          <pc:sldMk cId="2051895864" sldId="1147"/>
        </pc:sldMkLst>
      </pc:sldChg>
      <pc:sldChg chg="addSp delSp modSp del mod modClrScheme chgLayout">
        <pc:chgData name="Matthieu GRALL" userId="cec3ba0d20552ff9" providerId="LiveId" clId="{7078BA1D-0DDB-4910-B890-79D7165836C1}" dt="2025-06-19T08:56:02.181" v="18826" actId="18676"/>
        <pc:sldMkLst>
          <pc:docMk/>
          <pc:sldMk cId="511842156" sldId="1148"/>
        </pc:sldMkLst>
      </pc:sldChg>
      <pc:sldChg chg="addSp delSp modSp del mod modClrScheme chgLayout">
        <pc:chgData name="Matthieu GRALL" userId="cec3ba0d20552ff9" providerId="LiveId" clId="{7078BA1D-0DDB-4910-B890-79D7165836C1}" dt="2025-06-19T08:56:02.181" v="18826" actId="18676"/>
        <pc:sldMkLst>
          <pc:docMk/>
          <pc:sldMk cId="3068500926" sldId="1149"/>
        </pc:sldMkLst>
      </pc:sldChg>
      <pc:sldChg chg="addSp delSp modSp del mod modClrScheme chgLayout">
        <pc:chgData name="Matthieu GRALL" userId="cec3ba0d20552ff9" providerId="LiveId" clId="{7078BA1D-0DDB-4910-B890-79D7165836C1}" dt="2025-06-19T08:56:02.181" v="18826" actId="18676"/>
        <pc:sldMkLst>
          <pc:docMk/>
          <pc:sldMk cId="4042514045" sldId="1150"/>
        </pc:sldMkLst>
      </pc:sldChg>
      <pc:sldChg chg="addSp delSp modSp del mod modClrScheme chgLayout">
        <pc:chgData name="Matthieu GRALL" userId="cec3ba0d20552ff9" providerId="LiveId" clId="{7078BA1D-0DDB-4910-B890-79D7165836C1}" dt="2025-06-19T08:56:02.181" v="18826" actId="18676"/>
        <pc:sldMkLst>
          <pc:docMk/>
          <pc:sldMk cId="1436287032" sldId="1151"/>
        </pc:sldMkLst>
      </pc:sldChg>
      <pc:sldChg chg="addSp delSp modSp del mod modClrScheme chgLayout">
        <pc:chgData name="Matthieu GRALL" userId="cec3ba0d20552ff9" providerId="LiveId" clId="{7078BA1D-0DDB-4910-B890-79D7165836C1}" dt="2025-06-17T09:55:42.098" v="10021" actId="47"/>
        <pc:sldMkLst>
          <pc:docMk/>
          <pc:sldMk cId="2452702040" sldId="1152"/>
        </pc:sldMkLst>
      </pc:sldChg>
      <pc:sldChg chg="addSp delSp modSp del mod modClrScheme chgLayout">
        <pc:chgData name="Matthieu GRALL" userId="cec3ba0d20552ff9" providerId="LiveId" clId="{7078BA1D-0DDB-4910-B890-79D7165836C1}" dt="2025-06-19T08:56:02.181" v="18826" actId="18676"/>
        <pc:sldMkLst>
          <pc:docMk/>
          <pc:sldMk cId="7468882" sldId="1153"/>
        </pc:sldMkLst>
      </pc:sldChg>
      <pc:sldChg chg="addSp modSp del mod modClrScheme chgLayout">
        <pc:chgData name="Matthieu GRALL" userId="cec3ba0d20552ff9" providerId="LiveId" clId="{7078BA1D-0DDB-4910-B890-79D7165836C1}" dt="2025-06-19T08:56:02.181" v="18826" actId="18676"/>
        <pc:sldMkLst>
          <pc:docMk/>
          <pc:sldMk cId="470654986" sldId="1154"/>
        </pc:sldMkLst>
      </pc:sldChg>
      <pc:sldChg chg="addSp delSp modSp del mod modClrScheme chgLayout">
        <pc:chgData name="Matthieu GRALL" userId="cec3ba0d20552ff9" providerId="LiveId" clId="{7078BA1D-0DDB-4910-B890-79D7165836C1}" dt="2025-06-19T08:56:02.181" v="18826" actId="18676"/>
        <pc:sldMkLst>
          <pc:docMk/>
          <pc:sldMk cId="1780674926" sldId="1155"/>
        </pc:sldMkLst>
      </pc:sldChg>
      <pc:sldChg chg="addSp delSp modSp del mod modClrScheme chgLayout">
        <pc:chgData name="Matthieu GRALL" userId="cec3ba0d20552ff9" providerId="LiveId" clId="{7078BA1D-0DDB-4910-B890-79D7165836C1}" dt="2025-06-19T08:56:02.181" v="18826" actId="18676"/>
        <pc:sldMkLst>
          <pc:docMk/>
          <pc:sldMk cId="1089408725" sldId="1156"/>
        </pc:sldMkLst>
      </pc:sldChg>
      <pc:sldChg chg="addSp delSp modSp del mod modClrScheme chgLayout">
        <pc:chgData name="Matthieu GRALL" userId="cec3ba0d20552ff9" providerId="LiveId" clId="{7078BA1D-0DDB-4910-B890-79D7165836C1}" dt="2025-06-19T08:56:02.181" v="18826" actId="18676"/>
        <pc:sldMkLst>
          <pc:docMk/>
          <pc:sldMk cId="626765711" sldId="1157"/>
        </pc:sldMkLst>
      </pc:sldChg>
      <pc:sldChg chg="addSp delSp modSp del mod modClrScheme chgLayout">
        <pc:chgData name="Matthieu GRALL" userId="cec3ba0d20552ff9" providerId="LiveId" clId="{7078BA1D-0DDB-4910-B890-79D7165836C1}" dt="2025-06-19T08:56:02.181" v="18826" actId="18676"/>
        <pc:sldMkLst>
          <pc:docMk/>
          <pc:sldMk cId="978239101" sldId="1158"/>
        </pc:sldMkLst>
      </pc:sldChg>
      <pc:sldChg chg="addSp delSp modSp del mod modClrScheme chgLayout">
        <pc:chgData name="Matthieu GRALL" userId="cec3ba0d20552ff9" providerId="LiveId" clId="{7078BA1D-0DDB-4910-B890-79D7165836C1}" dt="2025-06-19T08:55:58.461" v="18825" actId="18676"/>
        <pc:sldMkLst>
          <pc:docMk/>
          <pc:sldMk cId="1439898323" sldId="1159"/>
        </pc:sldMkLst>
      </pc:sldChg>
      <pc:sldChg chg="addSp delSp modSp del mod modClrScheme chgLayout">
        <pc:chgData name="Matthieu GRALL" userId="cec3ba0d20552ff9" providerId="LiveId" clId="{7078BA1D-0DDB-4910-B890-79D7165836C1}" dt="2025-06-19T08:56:02.181" v="18826" actId="18676"/>
        <pc:sldMkLst>
          <pc:docMk/>
          <pc:sldMk cId="3009534273" sldId="1160"/>
        </pc:sldMkLst>
      </pc:sldChg>
      <pc:sldChg chg="addSp delSp modSp del mod modClrScheme chgLayout">
        <pc:chgData name="Matthieu GRALL" userId="cec3ba0d20552ff9" providerId="LiveId" clId="{7078BA1D-0DDB-4910-B890-79D7165836C1}" dt="2025-06-19T08:56:02.181" v="18826" actId="18676"/>
        <pc:sldMkLst>
          <pc:docMk/>
          <pc:sldMk cId="2390841847" sldId="1161"/>
        </pc:sldMkLst>
      </pc:sldChg>
      <pc:sldChg chg="addSp delSp modSp del mod modClrScheme chgLayout">
        <pc:chgData name="Matthieu GRALL" userId="cec3ba0d20552ff9" providerId="LiveId" clId="{7078BA1D-0DDB-4910-B890-79D7165836C1}" dt="2025-06-19T08:56:02.181" v="18826" actId="18676"/>
        <pc:sldMkLst>
          <pc:docMk/>
          <pc:sldMk cId="372278672" sldId="1162"/>
        </pc:sldMkLst>
      </pc:sldChg>
      <pc:sldChg chg="addSp delSp modSp del mod modClrScheme chgLayout">
        <pc:chgData name="Matthieu GRALL" userId="cec3ba0d20552ff9" providerId="LiveId" clId="{7078BA1D-0DDB-4910-B890-79D7165836C1}" dt="2025-06-19T08:56:02.181" v="18826" actId="18676"/>
        <pc:sldMkLst>
          <pc:docMk/>
          <pc:sldMk cId="2429086636" sldId="1163"/>
        </pc:sldMkLst>
      </pc:sldChg>
      <pc:sldChg chg="addSp delSp modSp del mod modClrScheme chgLayout">
        <pc:chgData name="Matthieu GRALL" userId="cec3ba0d20552ff9" providerId="LiveId" clId="{7078BA1D-0DDB-4910-B890-79D7165836C1}" dt="2025-06-19T08:56:02.181" v="18826" actId="18676"/>
        <pc:sldMkLst>
          <pc:docMk/>
          <pc:sldMk cId="663291523" sldId="1164"/>
        </pc:sldMkLst>
      </pc:sldChg>
      <pc:sldChg chg="addSp delSp modSp del mod modClrScheme chgLayout">
        <pc:chgData name="Matthieu GRALL" userId="cec3ba0d20552ff9" providerId="LiveId" clId="{7078BA1D-0DDB-4910-B890-79D7165836C1}" dt="2025-06-19T08:56:02.181" v="18826" actId="18676"/>
        <pc:sldMkLst>
          <pc:docMk/>
          <pc:sldMk cId="3726557649" sldId="1165"/>
        </pc:sldMkLst>
      </pc:sldChg>
      <pc:sldChg chg="addSp delSp modSp del mod modClrScheme chgLayout">
        <pc:chgData name="Matthieu GRALL" userId="cec3ba0d20552ff9" providerId="LiveId" clId="{7078BA1D-0DDB-4910-B890-79D7165836C1}" dt="2025-06-19T08:56:02.181" v="18826" actId="18676"/>
        <pc:sldMkLst>
          <pc:docMk/>
          <pc:sldMk cId="4126883953" sldId="1166"/>
        </pc:sldMkLst>
      </pc:sldChg>
      <pc:sldChg chg="addSp delSp modSp del mod modClrScheme chgLayout">
        <pc:chgData name="Matthieu GRALL" userId="cec3ba0d20552ff9" providerId="LiveId" clId="{7078BA1D-0DDB-4910-B890-79D7165836C1}" dt="2025-06-19T08:56:02.181" v="18826" actId="18676"/>
        <pc:sldMkLst>
          <pc:docMk/>
          <pc:sldMk cId="4144065367" sldId="1167"/>
        </pc:sldMkLst>
      </pc:sldChg>
      <pc:sldChg chg="addSp delSp modSp del mod modClrScheme chgLayout">
        <pc:chgData name="Matthieu GRALL" userId="cec3ba0d20552ff9" providerId="LiveId" clId="{7078BA1D-0DDB-4910-B890-79D7165836C1}" dt="2025-06-19T08:56:02.181" v="18826" actId="18676"/>
        <pc:sldMkLst>
          <pc:docMk/>
          <pc:sldMk cId="3420609405" sldId="1168"/>
        </pc:sldMkLst>
      </pc:sldChg>
      <pc:sldChg chg="addSp delSp modSp del mod modClrScheme chgLayout">
        <pc:chgData name="Matthieu GRALL" userId="cec3ba0d20552ff9" providerId="LiveId" clId="{7078BA1D-0DDB-4910-B890-79D7165836C1}" dt="2025-06-19T08:56:02.181" v="18826" actId="18676"/>
        <pc:sldMkLst>
          <pc:docMk/>
          <pc:sldMk cId="2705748325" sldId="1169"/>
        </pc:sldMkLst>
      </pc:sldChg>
      <pc:sldChg chg="addSp delSp modSp del mod modClrScheme chgLayout">
        <pc:chgData name="Matthieu GRALL" userId="cec3ba0d20552ff9" providerId="LiveId" clId="{7078BA1D-0DDB-4910-B890-79D7165836C1}" dt="2025-06-19T08:56:02.181" v="18826" actId="18676"/>
        <pc:sldMkLst>
          <pc:docMk/>
          <pc:sldMk cId="2302647121" sldId="1170"/>
        </pc:sldMkLst>
      </pc:sldChg>
      <pc:sldChg chg="addSp delSp modSp del mod modClrScheme chgLayout">
        <pc:chgData name="Matthieu GRALL" userId="cec3ba0d20552ff9" providerId="LiveId" clId="{7078BA1D-0DDB-4910-B890-79D7165836C1}" dt="2025-06-19T08:56:02.181" v="18826" actId="18676"/>
        <pc:sldMkLst>
          <pc:docMk/>
          <pc:sldMk cId="1100237435" sldId="1171"/>
        </pc:sldMkLst>
      </pc:sldChg>
      <pc:sldChg chg="addSp delSp modSp del mod modClrScheme modAnim chgLayout">
        <pc:chgData name="Matthieu GRALL" userId="cec3ba0d20552ff9" providerId="LiveId" clId="{7078BA1D-0DDB-4910-B890-79D7165836C1}" dt="2025-06-19T08:56:02.181" v="18826" actId="18676"/>
        <pc:sldMkLst>
          <pc:docMk/>
          <pc:sldMk cId="3906060561" sldId="1172"/>
        </pc:sldMkLst>
      </pc:sldChg>
      <pc:sldChg chg="addSp delSp modSp del mod modClrScheme chgLayout">
        <pc:chgData name="Matthieu GRALL" userId="cec3ba0d20552ff9" providerId="LiveId" clId="{7078BA1D-0DDB-4910-B890-79D7165836C1}" dt="2025-06-19T08:56:02.181" v="18826" actId="18676"/>
        <pc:sldMkLst>
          <pc:docMk/>
          <pc:sldMk cId="3902531355" sldId="1173"/>
        </pc:sldMkLst>
      </pc:sldChg>
      <pc:sldChg chg="addSp delSp modSp del mod modClrScheme chgLayout">
        <pc:chgData name="Matthieu GRALL" userId="cec3ba0d20552ff9" providerId="LiveId" clId="{7078BA1D-0DDB-4910-B890-79D7165836C1}" dt="2025-06-19T08:56:02.181" v="18826" actId="18676"/>
        <pc:sldMkLst>
          <pc:docMk/>
          <pc:sldMk cId="3568491748" sldId="1175"/>
        </pc:sldMkLst>
      </pc:sldChg>
      <pc:sldChg chg="addSp modSp del mod modClrScheme chgLayout">
        <pc:chgData name="Matthieu GRALL" userId="cec3ba0d20552ff9" providerId="LiveId" clId="{7078BA1D-0DDB-4910-B890-79D7165836C1}" dt="2025-06-19T08:56:02.181" v="18826" actId="18676"/>
        <pc:sldMkLst>
          <pc:docMk/>
          <pc:sldMk cId="1951799724" sldId="1176"/>
        </pc:sldMkLst>
      </pc:sldChg>
      <pc:sldChg chg="addSp delSp modSp del mod modClrScheme chgLayout">
        <pc:chgData name="Matthieu GRALL" userId="cec3ba0d20552ff9" providerId="LiveId" clId="{7078BA1D-0DDB-4910-B890-79D7165836C1}" dt="2025-06-19T08:56:02.181" v="18826" actId="18676"/>
        <pc:sldMkLst>
          <pc:docMk/>
          <pc:sldMk cId="2591070033" sldId="1177"/>
        </pc:sldMkLst>
      </pc:sldChg>
      <pc:sldChg chg="addSp delSp modSp del mod modClrScheme chgLayout">
        <pc:chgData name="Matthieu GRALL" userId="cec3ba0d20552ff9" providerId="LiveId" clId="{7078BA1D-0DDB-4910-B890-79D7165836C1}" dt="2025-06-19T08:56:02.181" v="18826" actId="18676"/>
        <pc:sldMkLst>
          <pc:docMk/>
          <pc:sldMk cId="124793383" sldId="1178"/>
        </pc:sldMkLst>
      </pc:sldChg>
      <pc:sldChg chg="del">
        <pc:chgData name="Matthieu GRALL" userId="cec3ba0d20552ff9" providerId="LiveId" clId="{7078BA1D-0DDB-4910-B890-79D7165836C1}" dt="2025-06-10T09:30:10.565" v="408" actId="47"/>
        <pc:sldMkLst>
          <pc:docMk/>
          <pc:sldMk cId="1114398125" sldId="1179"/>
        </pc:sldMkLst>
      </pc:sldChg>
      <pc:sldChg chg="addSp delSp modSp new mod modClrScheme chgLayout">
        <pc:chgData name="Matthieu GRALL" userId="cec3ba0d20552ff9" providerId="LiveId" clId="{7078BA1D-0DDB-4910-B890-79D7165836C1}" dt="2025-06-19T08:54:21.603" v="18793" actId="554"/>
        <pc:sldMkLst>
          <pc:docMk/>
          <pc:sldMk cId="208998327" sldId="1180"/>
        </pc:sldMkLst>
        <pc:spChg chg="add mod">
          <ac:chgData name="Matthieu GRALL" userId="cec3ba0d20552ff9" providerId="LiveId" clId="{7078BA1D-0DDB-4910-B890-79D7165836C1}" dt="2025-06-19T08:54:21.603" v="18793" actId="554"/>
          <ac:spMkLst>
            <pc:docMk/>
            <pc:sldMk cId="208998327" sldId="1180"/>
            <ac:spMk id="16" creationId="{3F90AFC7-F201-0E8F-B40D-7FE58EF63410}"/>
          </ac:spMkLst>
        </pc:spChg>
        <pc:spChg chg="add mod">
          <ac:chgData name="Matthieu GRALL" userId="cec3ba0d20552ff9" providerId="LiveId" clId="{7078BA1D-0DDB-4910-B890-79D7165836C1}" dt="2025-06-10T09:23:47.009" v="381" actId="20577"/>
          <ac:spMkLst>
            <pc:docMk/>
            <pc:sldMk cId="208998327" sldId="1180"/>
            <ac:spMk id="18" creationId="{84E2097C-F31E-AD0D-EE84-54298E3FA107}"/>
          </ac:spMkLst>
        </pc:spChg>
      </pc:sldChg>
      <pc:sldChg chg="addSp delSp modSp new mod modClrScheme chgLayout">
        <pc:chgData name="Matthieu GRALL" userId="cec3ba0d20552ff9" providerId="LiveId" clId="{7078BA1D-0DDB-4910-B890-79D7165836C1}" dt="2025-06-19T08:55:14.046" v="18820" actId="6549"/>
        <pc:sldMkLst>
          <pc:docMk/>
          <pc:sldMk cId="654064814" sldId="1181"/>
        </pc:sldMkLst>
      </pc:sldChg>
      <pc:sldChg chg="modSp new del mod">
        <pc:chgData name="Matthieu GRALL" userId="cec3ba0d20552ff9" providerId="LiveId" clId="{7078BA1D-0DDB-4910-B890-79D7165836C1}" dt="2025-06-10T09:30:17.433" v="409" actId="47"/>
        <pc:sldMkLst>
          <pc:docMk/>
          <pc:sldMk cId="3533010062" sldId="1181"/>
        </pc:sldMkLst>
      </pc:sldChg>
      <pc:sldChg chg="modSp add del mod ord">
        <pc:chgData name="Matthieu GRALL" userId="cec3ba0d20552ff9" providerId="LiveId" clId="{7078BA1D-0DDB-4910-B890-79D7165836C1}" dt="2025-06-10T09:59:59.597" v="803" actId="47"/>
        <pc:sldMkLst>
          <pc:docMk/>
          <pc:sldMk cId="1650876974" sldId="1182"/>
        </pc:sldMkLst>
      </pc:sldChg>
      <pc:sldChg chg="modSp add del mod ord">
        <pc:chgData name="Matthieu GRALL" userId="cec3ba0d20552ff9" providerId="LiveId" clId="{7078BA1D-0DDB-4910-B890-79D7165836C1}" dt="2025-06-19T08:55:37.837" v="18821" actId="18676"/>
        <pc:sldMkLst>
          <pc:docMk/>
          <pc:sldMk cId="512438612" sldId="1183"/>
        </pc:sldMkLst>
      </pc:sldChg>
      <pc:sldChg chg="modSp add del mod ord">
        <pc:chgData name="Matthieu GRALL" userId="cec3ba0d20552ff9" providerId="LiveId" clId="{7078BA1D-0DDB-4910-B890-79D7165836C1}" dt="2025-06-19T08:55:41.907" v="18822" actId="18676"/>
        <pc:sldMkLst>
          <pc:docMk/>
          <pc:sldMk cId="3772234075" sldId="1184"/>
        </pc:sldMkLst>
      </pc:sldChg>
      <pc:sldChg chg="modSp add del mod">
        <pc:chgData name="Matthieu GRALL" userId="cec3ba0d20552ff9" providerId="LiveId" clId="{7078BA1D-0DDB-4910-B890-79D7165836C1}" dt="2025-06-19T08:55:41.907" v="18822" actId="18676"/>
        <pc:sldMkLst>
          <pc:docMk/>
          <pc:sldMk cId="2544118018" sldId="1185"/>
        </pc:sldMkLst>
      </pc:sldChg>
      <pc:sldChg chg="modSp add del mod">
        <pc:chgData name="Matthieu GRALL" userId="cec3ba0d20552ff9" providerId="LiveId" clId="{7078BA1D-0DDB-4910-B890-79D7165836C1}" dt="2025-06-19T08:55:50.607" v="18823" actId="18676"/>
        <pc:sldMkLst>
          <pc:docMk/>
          <pc:sldMk cId="3387690770" sldId="1186"/>
        </pc:sldMkLst>
      </pc:sldChg>
      <pc:sldChg chg="addSp modSp add del mod">
        <pc:chgData name="Matthieu GRALL" userId="cec3ba0d20552ff9" providerId="LiveId" clId="{7078BA1D-0DDB-4910-B890-79D7165836C1}" dt="2025-06-19T08:55:50.607" v="18823" actId="18676"/>
        <pc:sldMkLst>
          <pc:docMk/>
          <pc:sldMk cId="97801512" sldId="1187"/>
        </pc:sldMkLst>
      </pc:sldChg>
      <pc:sldChg chg="add del">
        <pc:chgData name="Matthieu GRALL" userId="cec3ba0d20552ff9" providerId="LiveId" clId="{7078BA1D-0DDB-4910-B890-79D7165836C1}" dt="2025-06-10T11:41:46.798" v="1893"/>
        <pc:sldMkLst>
          <pc:docMk/>
          <pc:sldMk cId="153465089" sldId="1188"/>
        </pc:sldMkLst>
      </pc:sldChg>
      <pc:sldChg chg="modSp add del mod">
        <pc:chgData name="Matthieu GRALL" userId="cec3ba0d20552ff9" providerId="LiveId" clId="{7078BA1D-0DDB-4910-B890-79D7165836C1}" dt="2025-06-19T08:55:54.806" v="18824" actId="18676"/>
        <pc:sldMkLst>
          <pc:docMk/>
          <pc:sldMk cId="3341420327" sldId="1188"/>
        </pc:sldMkLst>
      </pc:sldChg>
      <pc:sldChg chg="modSp add del mod">
        <pc:chgData name="Matthieu GRALL" userId="cec3ba0d20552ff9" providerId="LiveId" clId="{7078BA1D-0DDB-4910-B890-79D7165836C1}" dt="2025-06-19T08:55:58.461" v="18825" actId="18676"/>
        <pc:sldMkLst>
          <pc:docMk/>
          <pc:sldMk cId="163488838" sldId="1189"/>
        </pc:sldMkLst>
      </pc:sldChg>
      <pc:sldChg chg="modSp add del mod">
        <pc:chgData name="Matthieu GRALL" userId="cec3ba0d20552ff9" providerId="LiveId" clId="{7078BA1D-0DDB-4910-B890-79D7165836C1}" dt="2025-06-19T08:56:02.181" v="18826" actId="18676"/>
        <pc:sldMkLst>
          <pc:docMk/>
          <pc:sldMk cId="3798540051" sldId="1190"/>
        </pc:sldMkLst>
      </pc:sldChg>
      <pc:sldChg chg="modSp add del mod">
        <pc:chgData name="Matthieu GRALL" userId="cec3ba0d20552ff9" providerId="LiveId" clId="{7078BA1D-0DDB-4910-B890-79D7165836C1}" dt="2025-06-19T08:56:02.181" v="18826" actId="18676"/>
        <pc:sldMkLst>
          <pc:docMk/>
          <pc:sldMk cId="3305127921" sldId="1191"/>
        </pc:sldMkLst>
      </pc:sldChg>
      <pc:sldChg chg="addSp modSp new del mod">
        <pc:chgData name="Matthieu GRALL" userId="cec3ba0d20552ff9" providerId="LiveId" clId="{7078BA1D-0DDB-4910-B890-79D7165836C1}" dt="2025-06-19T08:56:02.181" v="18826" actId="18676"/>
        <pc:sldMkLst>
          <pc:docMk/>
          <pc:sldMk cId="1511483275" sldId="1192"/>
        </pc:sldMkLst>
      </pc:sldChg>
      <pc:sldChg chg="addSp delSp modSp add del mod modAnim">
        <pc:chgData name="Matthieu GRALL" userId="cec3ba0d20552ff9" providerId="LiveId" clId="{7078BA1D-0DDB-4910-B890-79D7165836C1}" dt="2025-06-19T08:56:02.181" v="18826" actId="18676"/>
        <pc:sldMkLst>
          <pc:docMk/>
          <pc:sldMk cId="4234280186" sldId="1193"/>
        </pc:sldMkLst>
      </pc:sldChg>
      <pc:sldChg chg="delSp modSp add del mod ord">
        <pc:chgData name="Matthieu GRALL" userId="cec3ba0d20552ff9" providerId="LiveId" clId="{7078BA1D-0DDB-4910-B890-79D7165836C1}" dt="2025-06-19T08:56:02.181" v="18826" actId="18676"/>
        <pc:sldMkLst>
          <pc:docMk/>
          <pc:sldMk cId="3277480339" sldId="1194"/>
        </pc:sldMkLst>
      </pc:sldChg>
      <pc:sldChg chg="addSp delSp modSp add del mod">
        <pc:chgData name="Matthieu GRALL" userId="cec3ba0d20552ff9" providerId="LiveId" clId="{7078BA1D-0DDB-4910-B890-79D7165836C1}" dt="2025-06-19T08:56:02.181" v="18826" actId="18676"/>
        <pc:sldMkLst>
          <pc:docMk/>
          <pc:sldMk cId="822497607" sldId="1195"/>
        </pc:sldMkLst>
      </pc:sldChg>
      <pc:sldChg chg="modSp add del mod">
        <pc:chgData name="Matthieu GRALL" userId="cec3ba0d20552ff9" providerId="LiveId" clId="{7078BA1D-0DDB-4910-B890-79D7165836C1}" dt="2025-06-19T08:57:39.832" v="18833" actId="47"/>
        <pc:sldMkLst>
          <pc:docMk/>
          <pc:sldMk cId="3913661462" sldId="1196"/>
        </pc:sldMkLst>
      </pc:sldChg>
      <pc:sldChg chg="modSp add del mod">
        <pc:chgData name="Matthieu GRALL" userId="cec3ba0d20552ff9" providerId="LiveId" clId="{7078BA1D-0DDB-4910-B890-79D7165836C1}" dt="2025-06-19T08:57:39.832" v="18833" actId="47"/>
        <pc:sldMkLst>
          <pc:docMk/>
          <pc:sldMk cId="3360419019" sldId="1197"/>
        </pc:sldMkLst>
      </pc:sldChg>
      <pc:sldChg chg="modSp add del mod">
        <pc:chgData name="Matthieu GRALL" userId="cec3ba0d20552ff9" providerId="LiveId" clId="{7078BA1D-0DDB-4910-B890-79D7165836C1}" dt="2025-06-19T08:56:19.128" v="18827" actId="18676"/>
        <pc:sldMkLst>
          <pc:docMk/>
          <pc:sldMk cId="1195988392" sldId="1198"/>
        </pc:sldMkLst>
      </pc:sldChg>
      <pc:sldChg chg="modSp add del mod">
        <pc:chgData name="Matthieu GRALL" userId="cec3ba0d20552ff9" providerId="LiveId" clId="{7078BA1D-0DDB-4910-B890-79D7165836C1}" dt="2025-06-19T08:56:41.178" v="18828" actId="47"/>
        <pc:sldMkLst>
          <pc:docMk/>
          <pc:sldMk cId="2397080558" sldId="1199"/>
        </pc:sldMkLst>
      </pc:sldChg>
      <pc:sldChg chg="addSp modSp add del mod modAnim">
        <pc:chgData name="Matthieu GRALL" userId="cec3ba0d20552ff9" providerId="LiveId" clId="{7078BA1D-0DDB-4910-B890-79D7165836C1}" dt="2025-06-19T08:57:39.832" v="18833" actId="47"/>
        <pc:sldMkLst>
          <pc:docMk/>
          <pc:sldMk cId="1804294097" sldId="1200"/>
        </pc:sldMkLst>
      </pc:sldChg>
      <pc:sldChg chg="addSp modSp add del mod modAnim">
        <pc:chgData name="Matthieu GRALL" userId="cec3ba0d20552ff9" providerId="LiveId" clId="{7078BA1D-0DDB-4910-B890-79D7165836C1}" dt="2025-06-19T08:57:39.832" v="18833" actId="47"/>
        <pc:sldMkLst>
          <pc:docMk/>
          <pc:sldMk cId="1729227677" sldId="1201"/>
        </pc:sldMkLst>
      </pc:sldChg>
      <pc:sldChg chg="addSp delSp modSp new del mod modMedia modClrScheme delAnim chgLayout">
        <pc:chgData name="Matthieu GRALL" userId="cec3ba0d20552ff9" providerId="LiveId" clId="{7078BA1D-0DDB-4910-B890-79D7165836C1}" dt="2025-06-15T15:42:56.624" v="6513" actId="680"/>
        <pc:sldMkLst>
          <pc:docMk/>
          <pc:sldMk cId="2377010668" sldId="1201"/>
        </pc:sldMkLst>
      </pc:sldChg>
      <pc:sldChg chg="addSp delSp modSp add del mod delAnim modAnim chgLayout">
        <pc:chgData name="Matthieu GRALL" userId="cec3ba0d20552ff9" providerId="LiveId" clId="{7078BA1D-0DDB-4910-B890-79D7165836C1}" dt="2025-06-19T08:57:39.832" v="18833" actId="47"/>
        <pc:sldMkLst>
          <pc:docMk/>
          <pc:sldMk cId="3979384615" sldId="1202"/>
        </pc:sldMkLst>
      </pc:sldChg>
      <pc:sldChg chg="modSp add del mod ord">
        <pc:chgData name="Matthieu GRALL" userId="cec3ba0d20552ff9" providerId="LiveId" clId="{7078BA1D-0DDB-4910-B890-79D7165836C1}" dt="2025-06-19T08:57:39.832" v="18833" actId="47"/>
        <pc:sldMkLst>
          <pc:docMk/>
          <pc:sldMk cId="2558161952" sldId="1203"/>
        </pc:sldMkLst>
      </pc:sldChg>
      <pc:sldChg chg="modSp new del mod">
        <pc:chgData name="Matthieu GRALL" userId="cec3ba0d20552ff9" providerId="LiveId" clId="{7078BA1D-0DDB-4910-B890-79D7165836C1}" dt="2025-06-17T09:33:58.543" v="9273" actId="47"/>
        <pc:sldMkLst>
          <pc:docMk/>
          <pc:sldMk cId="98071548" sldId="1204"/>
        </pc:sldMkLst>
      </pc:sldChg>
      <pc:sldChg chg="addSp delSp modSp new del mod modClrScheme chgLayout">
        <pc:chgData name="Matthieu GRALL" userId="cec3ba0d20552ff9" providerId="LiveId" clId="{7078BA1D-0DDB-4910-B890-79D7165836C1}" dt="2025-06-19T08:57:39.832" v="18833" actId="47"/>
        <pc:sldMkLst>
          <pc:docMk/>
          <pc:sldMk cId="948610399" sldId="1204"/>
        </pc:sldMkLst>
      </pc:sldChg>
      <pc:sldChg chg="modSp add del mod ord">
        <pc:chgData name="Matthieu GRALL" userId="cec3ba0d20552ff9" providerId="LiveId" clId="{7078BA1D-0DDB-4910-B890-79D7165836C1}" dt="2025-06-19T08:57:39.832" v="18833" actId="47"/>
        <pc:sldMkLst>
          <pc:docMk/>
          <pc:sldMk cId="2070066827" sldId="1205"/>
        </pc:sldMkLst>
      </pc:sldChg>
      <pc:sldChg chg="addSp delSp modSp new del mod">
        <pc:chgData name="Matthieu GRALL" userId="cec3ba0d20552ff9" providerId="LiveId" clId="{7078BA1D-0DDB-4910-B890-79D7165836C1}" dt="2025-06-19T08:57:39.832" v="18833" actId="47"/>
        <pc:sldMkLst>
          <pc:docMk/>
          <pc:sldMk cId="759702808" sldId="1206"/>
        </pc:sldMkLst>
      </pc:sldChg>
      <pc:sldChg chg="addSp delSp modSp add del mod">
        <pc:chgData name="Matthieu GRALL" userId="cec3ba0d20552ff9" providerId="LiveId" clId="{7078BA1D-0DDB-4910-B890-79D7165836C1}" dt="2025-06-19T08:57:39.832" v="18833" actId="47"/>
        <pc:sldMkLst>
          <pc:docMk/>
          <pc:sldMk cId="1688091984" sldId="1207"/>
        </pc:sldMkLst>
      </pc:sldChg>
      <pc:sldChg chg="addSp delSp modSp new del mod modClrScheme chgLayout">
        <pc:chgData name="Matthieu GRALL" userId="cec3ba0d20552ff9" providerId="LiveId" clId="{7078BA1D-0DDB-4910-B890-79D7165836C1}" dt="2025-06-19T08:57:39.832" v="18833" actId="47"/>
        <pc:sldMkLst>
          <pc:docMk/>
          <pc:sldMk cId="980172710" sldId="1208"/>
        </pc:sldMkLst>
      </pc:sldChg>
      <pc:sldChg chg="addSp delSp modSp add del mod modAnim">
        <pc:chgData name="Matthieu GRALL" userId="cec3ba0d20552ff9" providerId="LiveId" clId="{7078BA1D-0DDB-4910-B890-79D7165836C1}" dt="2025-06-19T08:57:39.832" v="18833" actId="47"/>
        <pc:sldMkLst>
          <pc:docMk/>
          <pc:sldMk cId="2771107871" sldId="1209"/>
        </pc:sldMkLst>
      </pc:sldChg>
      <pc:sldChg chg="delSp modSp add del mod">
        <pc:chgData name="Matthieu GRALL" userId="cec3ba0d20552ff9" providerId="LiveId" clId="{7078BA1D-0DDB-4910-B890-79D7165836C1}" dt="2025-06-19T08:57:39.832" v="18833" actId="47"/>
        <pc:sldMkLst>
          <pc:docMk/>
          <pc:sldMk cId="356817617" sldId="1210"/>
        </pc:sldMkLst>
      </pc:sldChg>
      <pc:sldChg chg="delSp modSp add del mod">
        <pc:chgData name="Matthieu GRALL" userId="cec3ba0d20552ff9" providerId="LiveId" clId="{7078BA1D-0DDB-4910-B890-79D7165836C1}" dt="2025-06-19T08:56:41.178" v="18828" actId="47"/>
        <pc:sldMkLst>
          <pc:docMk/>
          <pc:sldMk cId="974699618" sldId="1211"/>
        </pc:sldMkLst>
      </pc:sldChg>
      <pc:sldChg chg="modSp add del mod">
        <pc:chgData name="Matthieu GRALL" userId="cec3ba0d20552ff9" providerId="LiveId" clId="{7078BA1D-0DDB-4910-B890-79D7165836C1}" dt="2025-06-18T15:18:41.344" v="18752" actId="47"/>
        <pc:sldMkLst>
          <pc:docMk/>
          <pc:sldMk cId="4064584153" sldId="1212"/>
        </pc:sldMkLst>
      </pc:sldChg>
      <pc:sldChg chg="addSp delSp modSp new del mod modClrScheme chgLayout">
        <pc:chgData name="Matthieu GRALL" userId="cec3ba0d20552ff9" providerId="LiveId" clId="{7078BA1D-0DDB-4910-B890-79D7165836C1}" dt="2025-06-19T08:55:41.907" v="18822" actId="18676"/>
        <pc:sldMkLst>
          <pc:docMk/>
          <pc:sldMk cId="3433586656" sldId="1213"/>
        </pc:sldMkLst>
      </pc:sldChg>
      <pc:sldChg chg="addSp delSp modSp add del mod ord">
        <pc:chgData name="Matthieu GRALL" userId="cec3ba0d20552ff9" providerId="LiveId" clId="{7078BA1D-0DDB-4910-B890-79D7165836C1}" dt="2025-06-19T08:55:41.907" v="18822" actId="18676"/>
        <pc:sldMkLst>
          <pc:docMk/>
          <pc:sldMk cId="4192932522" sldId="1214"/>
        </pc:sldMkLst>
      </pc:sldChg>
      <pc:sldChg chg="add del ord">
        <pc:chgData name="Matthieu GRALL" userId="cec3ba0d20552ff9" providerId="LiveId" clId="{7078BA1D-0DDB-4910-B890-79D7165836C1}" dt="2025-06-18T12:59:54.159" v="15676" actId="47"/>
        <pc:sldMkLst>
          <pc:docMk/>
          <pc:sldMk cId="2817370168" sldId="1215"/>
        </pc:sldMkLst>
      </pc:sldChg>
      <pc:sldChg chg="modSp add del mod">
        <pc:chgData name="Matthieu GRALL" userId="cec3ba0d20552ff9" providerId="LiveId" clId="{7078BA1D-0DDB-4910-B890-79D7165836C1}" dt="2025-06-19T08:55:41.907" v="18822" actId="18676"/>
        <pc:sldMkLst>
          <pc:docMk/>
          <pc:sldMk cId="3515351350" sldId="1216"/>
        </pc:sldMkLst>
      </pc:sldChg>
      <pc:sldChg chg="addSp delSp modSp add del mod">
        <pc:chgData name="Matthieu GRALL" userId="cec3ba0d20552ff9" providerId="LiveId" clId="{7078BA1D-0DDB-4910-B890-79D7165836C1}" dt="2025-06-19T08:55:41.907" v="18822" actId="18676"/>
        <pc:sldMkLst>
          <pc:docMk/>
          <pc:sldMk cId="2159966535" sldId="1217"/>
        </pc:sldMkLst>
      </pc:sldChg>
      <pc:sldChg chg="modSp add del mod">
        <pc:chgData name="Matthieu GRALL" userId="cec3ba0d20552ff9" providerId="LiveId" clId="{7078BA1D-0DDB-4910-B890-79D7165836C1}" dt="2025-06-19T08:55:41.907" v="18822" actId="18676"/>
        <pc:sldMkLst>
          <pc:docMk/>
          <pc:sldMk cId="2937718740" sldId="1218"/>
        </pc:sldMkLst>
      </pc:sldChg>
      <pc:sldChg chg="addSp modSp new del mod modAnim">
        <pc:chgData name="Matthieu GRALL" userId="cec3ba0d20552ff9" providerId="LiveId" clId="{7078BA1D-0DDB-4910-B890-79D7165836C1}" dt="2025-06-19T08:55:50.607" v="18823" actId="18676"/>
        <pc:sldMkLst>
          <pc:docMk/>
          <pc:sldMk cId="231365442" sldId="1219"/>
        </pc:sldMkLst>
      </pc:sldChg>
      <pc:sldChg chg="addSp delSp modSp new del mod modClrScheme chgLayout">
        <pc:chgData name="Matthieu GRALL" userId="cec3ba0d20552ff9" providerId="LiveId" clId="{7078BA1D-0DDB-4910-B890-79D7165836C1}" dt="2025-06-19T08:56:19.128" v="18827" actId="18676"/>
        <pc:sldMkLst>
          <pc:docMk/>
          <pc:sldMk cId="1437233690" sldId="1220"/>
        </pc:sldMkLst>
      </pc:sldChg>
      <pc:sldChg chg="modSp add del">
        <pc:chgData name="Matthieu GRALL" userId="cec3ba0d20552ff9" providerId="LiveId" clId="{7078BA1D-0DDB-4910-B890-79D7165836C1}" dt="2025-06-18T13:39:03.406" v="16445" actId="47"/>
        <pc:sldMkLst>
          <pc:docMk/>
          <pc:sldMk cId="4271450164" sldId="1220"/>
        </pc:sldMkLst>
      </pc:sldChg>
      <pc:sldChg chg="addSp modSp new del mod">
        <pc:chgData name="Matthieu GRALL" userId="cec3ba0d20552ff9" providerId="LiveId" clId="{7078BA1D-0DDB-4910-B890-79D7165836C1}" dt="2025-06-19T08:56:19.128" v="18827" actId="18676"/>
        <pc:sldMkLst>
          <pc:docMk/>
          <pc:sldMk cId="3622721403" sldId="1221"/>
        </pc:sldMkLst>
      </pc:sldChg>
      <pc:sldChg chg="addSp delSp modSp new del mod ord modClrScheme chgLayout">
        <pc:chgData name="Matthieu GRALL" userId="cec3ba0d20552ff9" providerId="LiveId" clId="{7078BA1D-0DDB-4910-B890-79D7165836C1}" dt="2025-06-19T08:56:41.178" v="18828" actId="47"/>
        <pc:sldMkLst>
          <pc:docMk/>
          <pc:sldMk cId="564264668" sldId="1222"/>
        </pc:sldMkLst>
      </pc:sldChg>
      <pc:sldChg chg="new del">
        <pc:chgData name="Matthieu GRALL" userId="cec3ba0d20552ff9" providerId="LiveId" clId="{7078BA1D-0DDB-4910-B890-79D7165836C1}" dt="2025-06-18T14:14:29.205" v="16692" actId="47"/>
        <pc:sldMkLst>
          <pc:docMk/>
          <pc:sldMk cId="2596709841" sldId="1222"/>
        </pc:sldMkLst>
      </pc:sldChg>
      <pc:sldChg chg="addSp delSp modSp new mod modClrScheme chgLayout">
        <pc:chgData name="Matthieu GRALL" userId="cec3ba0d20552ff9" providerId="LiveId" clId="{7078BA1D-0DDB-4910-B890-79D7165836C1}" dt="2025-06-19T08:56:46.412" v="18829" actId="6549"/>
        <pc:sldMkLst>
          <pc:docMk/>
          <pc:sldMk cId="3402880619" sldId="1223"/>
        </pc:sldMkLst>
        <pc:spChg chg="mod ord">
          <ac:chgData name="Matthieu GRALL" userId="cec3ba0d20552ff9" providerId="LiveId" clId="{7078BA1D-0DDB-4910-B890-79D7165836C1}" dt="2025-06-18T14:25:59.562" v="17441" actId="700"/>
          <ac:spMkLst>
            <pc:docMk/>
            <pc:sldMk cId="3402880619" sldId="1223"/>
            <ac:spMk id="4" creationId="{43684D87-BC33-23A8-995A-DB7A30C98D03}"/>
          </ac:spMkLst>
        </pc:spChg>
        <pc:spChg chg="add mod ord">
          <ac:chgData name="Matthieu GRALL" userId="cec3ba0d20552ff9" providerId="LiveId" clId="{7078BA1D-0DDB-4910-B890-79D7165836C1}" dt="2025-06-18T14:27:06.393" v="17596" actId="5793"/>
          <ac:spMkLst>
            <pc:docMk/>
            <pc:sldMk cId="3402880619" sldId="1223"/>
            <ac:spMk id="7" creationId="{3F321B48-FCFD-58CE-0A6F-1709655BE221}"/>
          </ac:spMkLst>
        </pc:spChg>
        <pc:spChg chg="add mod ord">
          <ac:chgData name="Matthieu GRALL" userId="cec3ba0d20552ff9" providerId="LiveId" clId="{7078BA1D-0DDB-4910-B890-79D7165836C1}" dt="2025-06-19T08:56:46.412" v="18829" actId="6549"/>
          <ac:spMkLst>
            <pc:docMk/>
            <pc:sldMk cId="3402880619" sldId="1223"/>
            <ac:spMk id="8" creationId="{F1110792-B448-2E78-1359-E99CFEAB3383}"/>
          </ac:spMkLst>
        </pc:spChg>
      </pc:sldChg>
      <pc:sldChg chg="addSp delSp modSp new del mod modClrScheme chgLayout">
        <pc:chgData name="Matthieu GRALL" userId="cec3ba0d20552ff9" providerId="LiveId" clId="{7078BA1D-0DDB-4910-B890-79D7165836C1}" dt="2025-06-19T08:56:41.178" v="18828" actId="47"/>
        <pc:sldMkLst>
          <pc:docMk/>
          <pc:sldMk cId="286344147" sldId="1224"/>
        </pc:sldMkLst>
      </pc:sldChg>
      <pc:sldChg chg="addSp delSp modSp new del mod">
        <pc:chgData name="Matthieu GRALL" userId="cec3ba0d20552ff9" providerId="LiveId" clId="{7078BA1D-0DDB-4910-B890-79D7165836C1}" dt="2025-06-19T08:57:18.235" v="18832" actId="2696"/>
        <pc:sldMkLst>
          <pc:docMk/>
          <pc:sldMk cId="1869716879" sldId="1225"/>
        </pc:sldMkLst>
      </pc:sldChg>
      <pc:sldChg chg="addSp delSp modSp add mod">
        <pc:chgData name="Matthieu GRALL" userId="cec3ba0d20552ff9" providerId="LiveId" clId="{7078BA1D-0DDB-4910-B890-79D7165836C1}" dt="2025-06-18T15:21:20.250" v="18768" actId="14100"/>
        <pc:sldMkLst>
          <pc:docMk/>
          <pc:sldMk cId="3382028266" sldId="1226"/>
        </pc:sldMkLst>
      </pc:sldChg>
      <pc:sldChg chg="addSp delSp modSp new mod modClrScheme chgLayout">
        <pc:chgData name="Matthieu GRALL" userId="cec3ba0d20552ff9" providerId="LiveId" clId="{7078BA1D-0DDB-4910-B890-79D7165836C1}" dt="2025-06-19T08:58:02.555" v="18838" actId="700"/>
        <pc:sldMkLst>
          <pc:docMk/>
          <pc:sldMk cId="1282855334" sldId="1227"/>
        </pc:sldMkLst>
      </pc:sldChg>
      <pc:sldChg chg="new">
        <pc:chgData name="Matthieu GRALL" userId="cec3ba0d20552ff9" providerId="LiveId" clId="{7078BA1D-0DDB-4910-B890-79D7165836C1}" dt="2025-06-19T08:57:57.755" v="18837" actId="680"/>
        <pc:sldMkLst>
          <pc:docMk/>
          <pc:sldMk cId="2867756400" sldId="1228"/>
        </pc:sldMkLst>
      </pc:sldChg>
      <pc:sldMasterChg chg="addSp delSp modSp mod addSldLayout delSldLayout modSldLayout sldLayoutOrd">
        <pc:chgData name="Matthieu GRALL" userId="cec3ba0d20552ff9" providerId="LiveId" clId="{7078BA1D-0DDB-4910-B890-79D7165836C1}" dt="2025-06-18T14:44:46.679" v="17761" actId="20578"/>
        <pc:sldMasterMkLst>
          <pc:docMk/>
          <pc:sldMasterMk cId="748153411" sldId="2147483721"/>
        </pc:sldMasterMkLst>
        <pc:spChg chg="mod">
          <ac:chgData name="Matthieu GRALL" userId="cec3ba0d20552ff9" providerId="LiveId" clId="{7078BA1D-0DDB-4910-B890-79D7165836C1}" dt="2025-06-10T09:20:19.203" v="243" actId="552"/>
          <ac:spMkLst>
            <pc:docMk/>
            <pc:sldMasterMk cId="748153411" sldId="2147483721"/>
            <ac:spMk id="3" creationId="{4A6D6574-B768-EE70-3C97-EDD5025D5919}"/>
          </ac:spMkLst>
        </pc:spChg>
        <pc:spChg chg="mod">
          <ac:chgData name="Matthieu GRALL" userId="cec3ba0d20552ff9" providerId="LiveId" clId="{7078BA1D-0DDB-4910-B890-79D7165836C1}" dt="2025-06-10T09:20:19.203" v="243" actId="552"/>
          <ac:spMkLst>
            <pc:docMk/>
            <pc:sldMasterMk cId="748153411" sldId="2147483721"/>
            <ac:spMk id="4" creationId="{DB416864-F191-2275-4623-10F43BA0B5B7}"/>
          </ac:spMkLst>
        </pc:spChg>
        <pc:spChg chg="mod">
          <ac:chgData name="Matthieu GRALL" userId="cec3ba0d20552ff9" providerId="LiveId" clId="{7078BA1D-0DDB-4910-B890-79D7165836C1}" dt="2025-06-10T09:21:27.021" v="329" actId="14100"/>
          <ac:spMkLst>
            <pc:docMk/>
            <pc:sldMasterMk cId="748153411" sldId="2147483721"/>
            <ac:spMk id="5" creationId="{4FF2A01E-B405-1A11-DF49-A272C2E8EF13}"/>
          </ac:spMkLst>
        </pc:spChg>
        <pc:spChg chg="add mod">
          <ac:chgData name="Matthieu GRALL" userId="cec3ba0d20552ff9" providerId="LiveId" clId="{7078BA1D-0DDB-4910-B890-79D7165836C1}" dt="2025-06-10T09:34:13.390" v="431" actId="20577"/>
          <ac:spMkLst>
            <pc:docMk/>
            <pc:sldMasterMk cId="748153411" sldId="2147483721"/>
            <ac:spMk id="9" creationId="{6A83077D-64F8-FEC0-8871-5ACAAEA330B2}"/>
          </ac:spMkLst>
        </pc:spChg>
        <pc:spChg chg="add mod">
          <ac:chgData name="Matthieu GRALL" userId="cec3ba0d20552ff9" providerId="LiveId" clId="{7078BA1D-0DDB-4910-B890-79D7165836C1}" dt="2025-06-10T09:34:22.452" v="437" actId="20577"/>
          <ac:spMkLst>
            <pc:docMk/>
            <pc:sldMasterMk cId="748153411" sldId="2147483721"/>
            <ac:spMk id="10" creationId="{23A1ED8C-4CF6-337D-EC9C-18B046F3D240}"/>
          </ac:spMkLst>
        </pc:spChg>
        <pc:picChg chg="mod">
          <ac:chgData name="Matthieu GRALL" userId="cec3ba0d20552ff9" providerId="LiveId" clId="{7078BA1D-0DDB-4910-B890-79D7165836C1}" dt="2025-06-10T09:21:05.569" v="327" actId="1037"/>
          <ac:picMkLst>
            <pc:docMk/>
            <pc:sldMasterMk cId="748153411" sldId="2147483721"/>
            <ac:picMk id="7" creationId="{DFB44219-4018-AF9B-0164-8970DC295C97}"/>
          </ac:picMkLst>
        </pc:picChg>
        <pc:sldLayoutChg chg="addSp delSp modSp mod setBg">
          <pc:chgData name="Matthieu GRALL" userId="cec3ba0d20552ff9" providerId="LiveId" clId="{7078BA1D-0DDB-4910-B890-79D7165836C1}" dt="2025-06-11T13:33:47.281" v="2902"/>
          <pc:sldLayoutMkLst>
            <pc:docMk/>
            <pc:sldMasterMk cId="748153411" sldId="2147483721"/>
            <pc:sldLayoutMk cId="1519146020" sldId="2147483722"/>
          </pc:sldLayoutMkLst>
          <pc:spChg chg="add mod">
            <ac:chgData name="Matthieu GRALL" userId="cec3ba0d20552ff9" providerId="LiveId" clId="{7078BA1D-0DDB-4910-B890-79D7165836C1}" dt="2025-06-10T11:04:01.101" v="1294"/>
            <ac:spMkLst>
              <pc:docMk/>
              <pc:sldMasterMk cId="748153411" sldId="2147483721"/>
              <pc:sldLayoutMk cId="1519146020" sldId="2147483722"/>
              <ac:spMk id="20" creationId="{245CB617-4828-4840-6A97-8C23899AA5FF}"/>
            </ac:spMkLst>
          </pc:spChg>
          <pc:spChg chg="add mod">
            <ac:chgData name="Matthieu GRALL" userId="cec3ba0d20552ff9" providerId="LiveId" clId="{7078BA1D-0DDB-4910-B890-79D7165836C1}" dt="2025-06-10T11:04:57.225" v="1325" actId="12"/>
            <ac:spMkLst>
              <pc:docMk/>
              <pc:sldMasterMk cId="748153411" sldId="2147483721"/>
              <pc:sldLayoutMk cId="1519146020" sldId="2147483722"/>
              <ac:spMk id="22" creationId="{67A9DC0C-15D6-E581-9905-E272E3FB7652}"/>
            </ac:spMkLst>
          </pc:spChg>
          <pc:spChg chg="add mod">
            <ac:chgData name="Matthieu GRALL" userId="cec3ba0d20552ff9" providerId="LiveId" clId="{7078BA1D-0DDB-4910-B890-79D7165836C1}" dt="2025-06-10T11:18:39.306" v="1602" actId="1036"/>
            <ac:spMkLst>
              <pc:docMk/>
              <pc:sldMasterMk cId="748153411" sldId="2147483721"/>
              <pc:sldLayoutMk cId="1519146020" sldId="2147483722"/>
              <ac:spMk id="23" creationId="{AF18782F-2B7D-B440-E1F0-F54B3BFA7B4F}"/>
            </ac:spMkLst>
          </pc:spChg>
          <pc:spChg chg="add mod">
            <ac:chgData name="Matthieu GRALL" userId="cec3ba0d20552ff9" providerId="LiveId" clId="{7078BA1D-0DDB-4910-B890-79D7165836C1}" dt="2025-06-10T11:05:35.789" v="1330"/>
            <ac:spMkLst>
              <pc:docMk/>
              <pc:sldMasterMk cId="748153411" sldId="2147483721"/>
              <pc:sldLayoutMk cId="1519146020" sldId="2147483722"/>
              <ac:spMk id="26" creationId="{D9169370-3270-1D65-8A09-589FDD1D6BE4}"/>
            </ac:spMkLst>
          </pc:spChg>
        </pc:sldLayoutChg>
        <pc:sldLayoutChg chg="addSp delSp modSp mod ord setBg">
          <pc:chgData name="Matthieu GRALL" userId="cec3ba0d20552ff9" providerId="LiveId" clId="{7078BA1D-0DDB-4910-B890-79D7165836C1}" dt="2025-06-11T13:33:05.052" v="2899"/>
          <pc:sldLayoutMkLst>
            <pc:docMk/>
            <pc:sldMasterMk cId="748153411" sldId="2147483721"/>
            <pc:sldLayoutMk cId="2359847446" sldId="2147483723"/>
          </pc:sldLayoutMkLst>
          <pc:spChg chg="mod ord">
            <ac:chgData name="Matthieu GRALL" userId="cec3ba0d20552ff9" providerId="LiveId" clId="{7078BA1D-0DDB-4910-B890-79D7165836C1}" dt="2025-06-10T11:28:33.598" v="1778" actId="1035"/>
            <ac:spMkLst>
              <pc:docMk/>
              <pc:sldMasterMk cId="748153411" sldId="2147483721"/>
              <pc:sldLayoutMk cId="2359847446" sldId="2147483723"/>
              <ac:spMk id="3" creationId="{E64B8AB4-4991-170C-CCE2-564F029401F8}"/>
            </ac:spMkLst>
          </pc:spChg>
          <pc:spChg chg="add mod">
            <ac:chgData name="Matthieu GRALL" userId="cec3ba0d20552ff9" providerId="LiveId" clId="{7078BA1D-0DDB-4910-B890-79D7165836C1}" dt="2025-06-10T10:51:45.493" v="1181" actId="20577"/>
            <ac:spMkLst>
              <pc:docMk/>
              <pc:sldMasterMk cId="748153411" sldId="2147483721"/>
              <pc:sldLayoutMk cId="2359847446" sldId="2147483723"/>
              <ac:spMk id="9" creationId="{F5D41F8A-619D-B271-C40F-8D28F3F6CD81}"/>
            </ac:spMkLst>
          </pc:spChg>
          <pc:picChg chg="add mod">
            <ac:chgData name="Matthieu GRALL" userId="cec3ba0d20552ff9" providerId="LiveId" clId="{7078BA1D-0DDB-4910-B890-79D7165836C1}" dt="2025-06-10T11:28:33.598" v="1778" actId="1035"/>
            <ac:picMkLst>
              <pc:docMk/>
              <pc:sldMasterMk cId="748153411" sldId="2147483721"/>
              <pc:sldLayoutMk cId="2359847446" sldId="2147483723"/>
              <ac:picMk id="8" creationId="{5142515F-6C02-CC66-6946-64B2717901E3}"/>
            </ac:picMkLst>
          </pc:picChg>
        </pc:sldLayoutChg>
        <pc:sldLayoutChg chg="addSp delSp modSp mod ord">
          <pc:chgData name="Matthieu GRALL" userId="cec3ba0d20552ff9" providerId="LiveId" clId="{7078BA1D-0DDB-4910-B890-79D7165836C1}" dt="2025-06-10T11:19:01.080" v="1606"/>
          <pc:sldLayoutMkLst>
            <pc:docMk/>
            <pc:sldMasterMk cId="748153411" sldId="2147483721"/>
            <pc:sldLayoutMk cId="2605277287" sldId="2147483725"/>
          </pc:sldLayoutMkLst>
          <pc:spChg chg="add mod">
            <ac:chgData name="Matthieu GRALL" userId="cec3ba0d20552ff9" providerId="LiveId" clId="{7078BA1D-0DDB-4910-B890-79D7165836C1}" dt="2025-06-10T11:19:01.080" v="1606"/>
            <ac:spMkLst>
              <pc:docMk/>
              <pc:sldMasterMk cId="748153411" sldId="2147483721"/>
              <pc:sldLayoutMk cId="2605277287" sldId="2147483725"/>
              <ac:spMk id="9" creationId="{7D477BC7-2F57-5D03-E2DD-F17F0D49115B}"/>
            </ac:spMkLst>
          </pc:spChg>
        </pc:sldLayoutChg>
        <pc:sldLayoutChg chg="addSp delSp modSp mod setBg">
          <pc:chgData name="Matthieu GRALL" userId="cec3ba0d20552ff9" providerId="LiveId" clId="{7078BA1D-0DDB-4910-B890-79D7165836C1}" dt="2025-06-11T13:33:18.172" v="2900"/>
          <pc:sldLayoutMkLst>
            <pc:docMk/>
            <pc:sldMasterMk cId="748153411" sldId="2147483721"/>
            <pc:sldLayoutMk cId="1146305045" sldId="2147483727"/>
          </pc:sldLayoutMkLst>
          <pc:spChg chg="add mod">
            <ac:chgData name="Matthieu GRALL" userId="cec3ba0d20552ff9" providerId="LiveId" clId="{7078BA1D-0DDB-4910-B890-79D7165836C1}" dt="2025-06-10T10:09:28.790" v="943" actId="6549"/>
            <ac:spMkLst>
              <pc:docMk/>
              <pc:sldMasterMk cId="748153411" sldId="2147483721"/>
              <pc:sldLayoutMk cId="1146305045" sldId="2147483727"/>
              <ac:spMk id="8" creationId="{6E2FFA71-E6B3-DC5B-A230-3E0BBFDD886D}"/>
            </ac:spMkLst>
          </pc:spChg>
          <pc:spChg chg="add mod">
            <ac:chgData name="Matthieu GRALL" userId="cec3ba0d20552ff9" providerId="LiveId" clId="{7078BA1D-0DDB-4910-B890-79D7165836C1}" dt="2025-06-10T10:09:40.557" v="945" actId="6549"/>
            <ac:spMkLst>
              <pc:docMk/>
              <pc:sldMasterMk cId="748153411" sldId="2147483721"/>
              <pc:sldLayoutMk cId="1146305045" sldId="2147483727"/>
              <ac:spMk id="9" creationId="{C1F477B1-BEB5-809E-8652-F5FC0D189CF5}"/>
            </ac:spMkLst>
          </pc:spChg>
          <pc:spChg chg="add mod">
            <ac:chgData name="Matthieu GRALL" userId="cec3ba0d20552ff9" providerId="LiveId" clId="{7078BA1D-0DDB-4910-B890-79D7165836C1}" dt="2025-06-10T10:10:04.862" v="950" actId="6549"/>
            <ac:spMkLst>
              <pc:docMk/>
              <pc:sldMasterMk cId="748153411" sldId="2147483721"/>
              <pc:sldLayoutMk cId="1146305045" sldId="2147483727"/>
              <ac:spMk id="10" creationId="{2C044BA3-FC16-957E-D248-D5D8CFADAF86}"/>
            </ac:spMkLst>
          </pc:spChg>
          <pc:spChg chg="add mod">
            <ac:chgData name="Matthieu GRALL" userId="cec3ba0d20552ff9" providerId="LiveId" clId="{7078BA1D-0DDB-4910-B890-79D7165836C1}" dt="2025-06-10T10:09:32.046" v="944"/>
            <ac:spMkLst>
              <pc:docMk/>
              <pc:sldMasterMk cId="748153411" sldId="2147483721"/>
              <pc:sldLayoutMk cId="1146305045" sldId="2147483727"/>
              <ac:spMk id="13" creationId="{7B1C710C-459F-78B5-2629-3CCD43979633}"/>
            </ac:spMkLst>
          </pc:spChg>
          <pc:spChg chg="add mod">
            <ac:chgData name="Matthieu GRALL" userId="cec3ba0d20552ff9" providerId="LiveId" clId="{7078BA1D-0DDB-4910-B890-79D7165836C1}" dt="2025-06-10T10:10:01.164" v="949" actId="1076"/>
            <ac:spMkLst>
              <pc:docMk/>
              <pc:sldMasterMk cId="748153411" sldId="2147483721"/>
              <pc:sldLayoutMk cId="1146305045" sldId="2147483727"/>
              <ac:spMk id="14" creationId="{756CB2EE-47ED-2DF4-75D9-D60184BE078D}"/>
            </ac:spMkLst>
          </pc:spChg>
          <pc:spChg chg="add mod">
            <ac:chgData name="Matthieu GRALL" userId="cec3ba0d20552ff9" providerId="LiveId" clId="{7078BA1D-0DDB-4910-B890-79D7165836C1}" dt="2025-06-10T10:10:17.276" v="952" actId="1076"/>
            <ac:spMkLst>
              <pc:docMk/>
              <pc:sldMasterMk cId="748153411" sldId="2147483721"/>
              <pc:sldLayoutMk cId="1146305045" sldId="2147483727"/>
              <ac:spMk id="15" creationId="{21A00442-B6A3-64D9-C893-1B2C0EEE6210}"/>
            </ac:spMkLst>
          </pc:spChg>
          <pc:spChg chg="add mod">
            <ac:chgData name="Matthieu GRALL" userId="cec3ba0d20552ff9" providerId="LiveId" clId="{7078BA1D-0DDB-4910-B890-79D7165836C1}" dt="2025-06-10T10:51:23.720" v="1158" actId="3064"/>
            <ac:spMkLst>
              <pc:docMk/>
              <pc:sldMasterMk cId="748153411" sldId="2147483721"/>
              <pc:sldLayoutMk cId="1146305045" sldId="2147483727"/>
              <ac:spMk id="16" creationId="{6B765178-2978-76DA-9ACB-43EB4879E18A}"/>
            </ac:spMkLst>
          </pc:spChg>
          <pc:picChg chg="add mod">
            <ac:chgData name="Matthieu GRALL" userId="cec3ba0d20552ff9" providerId="LiveId" clId="{7078BA1D-0DDB-4910-B890-79D7165836C1}" dt="2025-06-10T10:09:49.725" v="948" actId="1076"/>
            <ac:picMkLst>
              <pc:docMk/>
              <pc:sldMasterMk cId="748153411" sldId="2147483721"/>
              <pc:sldLayoutMk cId="1146305045" sldId="2147483727"/>
              <ac:picMk id="7" creationId="{E3BE6F54-FDB1-423C-A88D-EF416DE08E44}"/>
            </ac:picMkLst>
          </pc:picChg>
        </pc:sldLayoutChg>
        <pc:sldLayoutChg chg="del">
          <pc:chgData name="Matthieu GRALL" userId="cec3ba0d20552ff9" providerId="LiveId" clId="{7078BA1D-0DDB-4910-B890-79D7165836C1}" dt="2025-06-10T08:53:23.644" v="90" actId="47"/>
          <pc:sldLayoutMkLst>
            <pc:docMk/>
            <pc:sldMasterMk cId="748153411" sldId="2147483721"/>
            <pc:sldLayoutMk cId="2459948635" sldId="2147483733"/>
          </pc:sldLayoutMkLst>
        </pc:sldLayoutChg>
        <pc:sldLayoutChg chg="del">
          <pc:chgData name="Matthieu GRALL" userId="cec3ba0d20552ff9" providerId="LiveId" clId="{7078BA1D-0DDB-4910-B890-79D7165836C1}" dt="2025-06-11T14:37:09.017" v="4232" actId="47"/>
          <pc:sldLayoutMkLst>
            <pc:docMk/>
            <pc:sldMasterMk cId="748153411" sldId="2147483721"/>
            <pc:sldLayoutMk cId="251330536" sldId="2147483734"/>
          </pc:sldLayoutMkLst>
        </pc:sldLayoutChg>
        <pc:sldLayoutChg chg="del">
          <pc:chgData name="Matthieu GRALL" userId="cec3ba0d20552ff9" providerId="LiveId" clId="{7078BA1D-0DDB-4910-B890-79D7165836C1}" dt="2025-06-15T15:14:03.252" v="5438" actId="47"/>
          <pc:sldLayoutMkLst>
            <pc:docMk/>
            <pc:sldMasterMk cId="748153411" sldId="2147483721"/>
            <pc:sldLayoutMk cId="2100265317" sldId="2147483735"/>
          </pc:sldLayoutMkLst>
        </pc:sldLayoutChg>
        <pc:sldLayoutChg chg="del">
          <pc:chgData name="Matthieu GRALL" userId="cec3ba0d20552ff9" providerId="LiveId" clId="{7078BA1D-0DDB-4910-B890-79D7165836C1}" dt="2025-06-18T11:55:05.384" v="14933" actId="47"/>
          <pc:sldLayoutMkLst>
            <pc:docMk/>
            <pc:sldMasterMk cId="748153411" sldId="2147483721"/>
            <pc:sldLayoutMk cId="1341502579" sldId="2147483736"/>
          </pc:sldLayoutMkLst>
        </pc:sldLayoutChg>
        <pc:sldLayoutChg chg="del">
          <pc:chgData name="Matthieu GRALL" userId="cec3ba0d20552ff9" providerId="LiveId" clId="{7078BA1D-0DDB-4910-B890-79D7165836C1}" dt="2025-06-18T11:55:20.328" v="14935" actId="47"/>
          <pc:sldLayoutMkLst>
            <pc:docMk/>
            <pc:sldMasterMk cId="748153411" sldId="2147483721"/>
            <pc:sldLayoutMk cId="1471667165" sldId="2147483737"/>
          </pc:sldLayoutMkLst>
        </pc:sldLayoutChg>
        <pc:sldLayoutChg chg="del">
          <pc:chgData name="Matthieu GRALL" userId="cec3ba0d20552ff9" providerId="LiveId" clId="{7078BA1D-0DDB-4910-B890-79D7165836C1}" dt="2025-06-18T12:33:55.636" v="15161" actId="2696"/>
          <pc:sldLayoutMkLst>
            <pc:docMk/>
            <pc:sldMasterMk cId="748153411" sldId="2147483721"/>
            <pc:sldLayoutMk cId="3470205641" sldId="2147483738"/>
          </pc:sldLayoutMkLst>
        </pc:sldLayoutChg>
        <pc:sldLayoutChg chg="addSp modSp del mod">
          <pc:chgData name="Matthieu GRALL" userId="cec3ba0d20552ff9" providerId="LiveId" clId="{7078BA1D-0DDB-4910-B890-79D7165836C1}" dt="2025-06-18T14:37:32.753" v="17730" actId="47"/>
          <pc:sldLayoutMkLst>
            <pc:docMk/>
            <pc:sldMasterMk cId="748153411" sldId="2147483721"/>
            <pc:sldLayoutMk cId="2297339356" sldId="2147483739"/>
          </pc:sldLayoutMkLst>
        </pc:sldLayoutChg>
        <pc:sldLayoutChg chg="del">
          <pc:chgData name="Matthieu GRALL" userId="cec3ba0d20552ff9" providerId="LiveId" clId="{7078BA1D-0DDB-4910-B890-79D7165836C1}" dt="2025-06-18T11:29:45.654" v="13331" actId="47"/>
          <pc:sldLayoutMkLst>
            <pc:docMk/>
            <pc:sldMasterMk cId="748153411" sldId="2147483721"/>
            <pc:sldLayoutMk cId="345773762" sldId="2147483740"/>
          </pc:sldLayoutMkLst>
        </pc:sldLayoutChg>
        <pc:sldLayoutChg chg="del">
          <pc:chgData name="Matthieu GRALL" userId="cec3ba0d20552ff9" providerId="LiveId" clId="{7078BA1D-0DDB-4910-B890-79D7165836C1}" dt="2025-06-18T12:02:13.282" v="14986" actId="47"/>
          <pc:sldLayoutMkLst>
            <pc:docMk/>
            <pc:sldMasterMk cId="748153411" sldId="2147483721"/>
            <pc:sldLayoutMk cId="1500837014" sldId="2147483741"/>
          </pc:sldLayoutMkLst>
        </pc:sldLayoutChg>
        <pc:sldLayoutChg chg="add del">
          <pc:chgData name="Matthieu GRALL" userId="cec3ba0d20552ff9" providerId="LiveId" clId="{7078BA1D-0DDB-4910-B890-79D7165836C1}" dt="2025-06-18T12:38:37.284" v="15169" actId="47"/>
          <pc:sldLayoutMkLst>
            <pc:docMk/>
            <pc:sldMasterMk cId="748153411" sldId="2147483721"/>
            <pc:sldLayoutMk cId="913402846" sldId="2147483742"/>
          </pc:sldLayoutMkLst>
        </pc:sldLayoutChg>
        <pc:sldLayoutChg chg="del">
          <pc:chgData name="Matthieu GRALL" userId="cec3ba0d20552ff9" providerId="LiveId" clId="{7078BA1D-0DDB-4910-B890-79D7165836C1}" dt="2025-06-18T12:02:30.083" v="14987" actId="47"/>
          <pc:sldLayoutMkLst>
            <pc:docMk/>
            <pc:sldMasterMk cId="748153411" sldId="2147483721"/>
            <pc:sldLayoutMk cId="2756682132" sldId="2147483743"/>
          </pc:sldLayoutMkLst>
        </pc:sldLayoutChg>
        <pc:sldLayoutChg chg="del">
          <pc:chgData name="Matthieu GRALL" userId="cec3ba0d20552ff9" providerId="LiveId" clId="{7078BA1D-0DDB-4910-B890-79D7165836C1}" dt="2025-06-18T12:39:34.006" v="15170" actId="2696"/>
          <pc:sldLayoutMkLst>
            <pc:docMk/>
            <pc:sldMasterMk cId="748153411" sldId="2147483721"/>
            <pc:sldLayoutMk cId="2878666040" sldId="2147483744"/>
          </pc:sldLayoutMkLst>
        </pc:sldLayoutChg>
        <pc:sldLayoutChg chg="del">
          <pc:chgData name="Matthieu GRALL" userId="cec3ba0d20552ff9" providerId="LiveId" clId="{7078BA1D-0DDB-4910-B890-79D7165836C1}" dt="2025-06-18T12:03:56.925" v="15009" actId="2696"/>
          <pc:sldLayoutMkLst>
            <pc:docMk/>
            <pc:sldMasterMk cId="748153411" sldId="2147483721"/>
            <pc:sldLayoutMk cId="1809160588" sldId="2147483745"/>
          </pc:sldLayoutMkLst>
        </pc:sldLayoutChg>
        <pc:sldLayoutChg chg="addSp modSp">
          <pc:chgData name="Matthieu GRALL" userId="cec3ba0d20552ff9" providerId="LiveId" clId="{7078BA1D-0DDB-4910-B890-79D7165836C1}" dt="2025-06-18T14:33:53.717" v="17648"/>
          <pc:sldLayoutMkLst>
            <pc:docMk/>
            <pc:sldMasterMk cId="748153411" sldId="2147483721"/>
            <pc:sldLayoutMk cId="585920764" sldId="2147483746"/>
          </pc:sldLayoutMkLst>
        </pc:sldLayoutChg>
        <pc:sldLayoutChg chg="del">
          <pc:chgData name="Matthieu GRALL" userId="cec3ba0d20552ff9" providerId="LiveId" clId="{7078BA1D-0DDB-4910-B890-79D7165836C1}" dt="2025-06-18T12:03:56.925" v="15009" actId="2696"/>
          <pc:sldLayoutMkLst>
            <pc:docMk/>
            <pc:sldMasterMk cId="748153411" sldId="2147483721"/>
            <pc:sldLayoutMk cId="368449062" sldId="2147483747"/>
          </pc:sldLayoutMkLst>
        </pc:sldLayoutChg>
        <pc:sldLayoutChg chg="del">
          <pc:chgData name="Matthieu GRALL" userId="cec3ba0d20552ff9" providerId="LiveId" clId="{7078BA1D-0DDB-4910-B890-79D7165836C1}" dt="2025-06-18T12:03:49.796" v="15008" actId="47"/>
          <pc:sldLayoutMkLst>
            <pc:docMk/>
            <pc:sldMasterMk cId="748153411" sldId="2147483721"/>
            <pc:sldLayoutMk cId="441953070" sldId="2147483748"/>
          </pc:sldLayoutMkLst>
        </pc:sldLayoutChg>
        <pc:sldLayoutChg chg="del">
          <pc:chgData name="Matthieu GRALL" userId="cec3ba0d20552ff9" providerId="LiveId" clId="{7078BA1D-0DDB-4910-B890-79D7165836C1}" dt="2025-06-18T12:03:45.025" v="15006" actId="47"/>
          <pc:sldLayoutMkLst>
            <pc:docMk/>
            <pc:sldMasterMk cId="748153411" sldId="2147483721"/>
            <pc:sldLayoutMk cId="417506514" sldId="2147483749"/>
          </pc:sldLayoutMkLst>
        </pc:sldLayoutChg>
        <pc:sldLayoutChg chg="addSp delSp modSp mod">
          <pc:chgData name="Matthieu GRALL" userId="cec3ba0d20552ff9" providerId="LiveId" clId="{7078BA1D-0DDB-4910-B890-79D7165836C1}" dt="2025-06-10T11:18:54.673" v="1604"/>
          <pc:sldLayoutMkLst>
            <pc:docMk/>
            <pc:sldMasterMk cId="748153411" sldId="2147483721"/>
            <pc:sldLayoutMk cId="830565857" sldId="2147483752"/>
          </pc:sldLayoutMkLst>
          <pc:spChg chg="add mod">
            <ac:chgData name="Matthieu GRALL" userId="cec3ba0d20552ff9" providerId="LiveId" clId="{7078BA1D-0DDB-4910-B890-79D7165836C1}" dt="2025-06-10T09:50:23.539" v="692"/>
            <ac:spMkLst>
              <pc:docMk/>
              <pc:sldMasterMk cId="748153411" sldId="2147483721"/>
              <pc:sldLayoutMk cId="830565857" sldId="2147483752"/>
              <ac:spMk id="7" creationId="{59A6E544-9F53-1C76-1B27-9739D384A73B}"/>
            </ac:spMkLst>
          </pc:spChg>
          <pc:spChg chg="add mod">
            <ac:chgData name="Matthieu GRALL" userId="cec3ba0d20552ff9" providerId="LiveId" clId="{7078BA1D-0DDB-4910-B890-79D7165836C1}" dt="2025-06-10T11:18:54.673" v="1604"/>
            <ac:spMkLst>
              <pc:docMk/>
              <pc:sldMasterMk cId="748153411" sldId="2147483721"/>
              <pc:sldLayoutMk cId="830565857" sldId="2147483752"/>
              <ac:spMk id="8" creationId="{A3A30911-87E7-E7A2-3515-ADD741A11F9D}"/>
            </ac:spMkLst>
          </pc:spChg>
        </pc:sldLayoutChg>
        <pc:sldLayoutChg chg="addSp delSp modSp mod">
          <pc:chgData name="Matthieu GRALL" userId="cec3ba0d20552ff9" providerId="LiveId" clId="{7078BA1D-0DDB-4910-B890-79D7165836C1}" dt="2025-06-10T09:19:15.954" v="240" actId="122"/>
          <pc:sldLayoutMkLst>
            <pc:docMk/>
            <pc:sldMasterMk cId="748153411" sldId="2147483721"/>
            <pc:sldLayoutMk cId="1318496155" sldId="2147483754"/>
          </pc:sldLayoutMkLst>
          <pc:spChg chg="mod">
            <ac:chgData name="Matthieu GRALL" userId="cec3ba0d20552ff9" providerId="LiveId" clId="{7078BA1D-0DDB-4910-B890-79D7165836C1}" dt="2025-06-10T09:19:15.954" v="240" actId="122"/>
            <ac:spMkLst>
              <pc:docMk/>
              <pc:sldMasterMk cId="748153411" sldId="2147483721"/>
              <pc:sldLayoutMk cId="1318496155" sldId="2147483754"/>
              <ac:spMk id="3" creationId="{7927F731-030A-657F-709A-2C78DC1A87F9}"/>
            </ac:spMkLst>
          </pc:spChg>
          <pc:spChg chg="mod">
            <ac:chgData name="Matthieu GRALL" userId="cec3ba0d20552ff9" providerId="LiveId" clId="{7078BA1D-0DDB-4910-B890-79D7165836C1}" dt="2025-06-10T09:00:54.858" v="154" actId="3064"/>
            <ac:spMkLst>
              <pc:docMk/>
              <pc:sldMasterMk cId="748153411" sldId="2147483721"/>
              <pc:sldLayoutMk cId="1318496155" sldId="2147483754"/>
              <ac:spMk id="4" creationId="{1E85BF56-A17F-46A1-4B82-A0FD5C49FE23}"/>
            </ac:spMkLst>
          </pc:spChg>
          <pc:spChg chg="add mod">
            <ac:chgData name="Matthieu GRALL" userId="cec3ba0d20552ff9" providerId="LiveId" clId="{7078BA1D-0DDB-4910-B890-79D7165836C1}" dt="2025-06-10T09:18:03.194" v="222" actId="1035"/>
            <ac:spMkLst>
              <pc:docMk/>
              <pc:sldMasterMk cId="748153411" sldId="2147483721"/>
              <pc:sldLayoutMk cId="1318496155" sldId="2147483754"/>
              <ac:spMk id="8" creationId="{73484C75-F096-3044-1BA7-B51CE813DE0A}"/>
            </ac:spMkLst>
          </pc:spChg>
          <pc:spChg chg="mod">
            <ac:chgData name="Matthieu GRALL" userId="cec3ba0d20552ff9" providerId="LiveId" clId="{7078BA1D-0DDB-4910-B890-79D7165836C1}" dt="2025-06-10T09:18:03.194" v="222" actId="1035"/>
            <ac:spMkLst>
              <pc:docMk/>
              <pc:sldMasterMk cId="748153411" sldId="2147483721"/>
              <pc:sldLayoutMk cId="1318496155" sldId="2147483754"/>
              <ac:spMk id="10" creationId="{033FFCB1-0C56-C159-1416-E8F8E2314BF6}"/>
            </ac:spMkLst>
          </pc:spChg>
          <pc:picChg chg="mod">
            <ac:chgData name="Matthieu GRALL" userId="cec3ba0d20552ff9" providerId="LiveId" clId="{7078BA1D-0DDB-4910-B890-79D7165836C1}" dt="2025-06-10T09:06:09.097" v="180" actId="1076"/>
            <ac:picMkLst>
              <pc:docMk/>
              <pc:sldMasterMk cId="748153411" sldId="2147483721"/>
              <pc:sldLayoutMk cId="1318496155" sldId="2147483754"/>
              <ac:picMk id="7" creationId="{7F9C48D4-BBE0-F4F1-C192-B290D76EC6C7}"/>
            </ac:picMkLst>
          </pc:picChg>
        </pc:sldLayoutChg>
        <pc:sldLayoutChg chg="addSp delSp modSp mod">
          <pc:chgData name="Matthieu GRALL" userId="cec3ba0d20552ff9" providerId="LiveId" clId="{7078BA1D-0DDB-4910-B890-79D7165836C1}" dt="2025-06-10T11:19:06.433" v="1608"/>
          <pc:sldLayoutMkLst>
            <pc:docMk/>
            <pc:sldMasterMk cId="748153411" sldId="2147483721"/>
            <pc:sldLayoutMk cId="1113034847" sldId="2147483755"/>
          </pc:sldLayoutMkLst>
          <pc:spChg chg="add mod">
            <ac:chgData name="Matthieu GRALL" userId="cec3ba0d20552ff9" providerId="LiveId" clId="{7078BA1D-0DDB-4910-B890-79D7165836C1}" dt="2025-06-10T11:19:06.433" v="1608"/>
            <ac:spMkLst>
              <pc:docMk/>
              <pc:sldMasterMk cId="748153411" sldId="2147483721"/>
              <pc:sldLayoutMk cId="1113034847" sldId="2147483755"/>
              <ac:spMk id="7" creationId="{73F961D2-5CD3-1FA2-872C-5D3B0A7E7438}"/>
            </ac:spMkLst>
          </pc:spChg>
        </pc:sldLayoutChg>
        <pc:sldLayoutChg chg="add mod modTransition setBg">
          <pc:chgData name="Matthieu GRALL" userId="cec3ba0d20552ff9" providerId="LiveId" clId="{7078BA1D-0DDB-4910-B890-79D7165836C1}" dt="2025-06-11T13:33:32.359" v="2901"/>
          <pc:sldLayoutMkLst>
            <pc:docMk/>
            <pc:sldMasterMk cId="748153411" sldId="2147483721"/>
            <pc:sldLayoutMk cId="3566100743" sldId="2147483756"/>
          </pc:sldLayoutMkLst>
        </pc:sldLayoutChg>
        <pc:sldLayoutChg chg="addSp modSp del">
          <pc:chgData name="Matthieu GRALL" userId="cec3ba0d20552ff9" providerId="LiveId" clId="{7078BA1D-0DDB-4910-B890-79D7165836C1}" dt="2025-06-18T14:38:47.813" v="17738" actId="47"/>
          <pc:sldLayoutMkLst>
            <pc:docMk/>
            <pc:sldMasterMk cId="748153411" sldId="2147483721"/>
            <pc:sldLayoutMk cId="2813849794" sldId="2147483757"/>
          </pc:sldLayoutMkLst>
        </pc:sldLayoutChg>
        <pc:sldLayoutChg chg="addSp delSp modSp mod ord">
          <pc:chgData name="Matthieu GRALL" userId="cec3ba0d20552ff9" providerId="LiveId" clId="{7078BA1D-0DDB-4910-B890-79D7165836C1}" dt="2025-06-18T14:44:46.679" v="17761" actId="20578"/>
          <pc:sldLayoutMkLst>
            <pc:docMk/>
            <pc:sldMasterMk cId="748153411" sldId="2147483721"/>
            <pc:sldLayoutMk cId="2162393766" sldId="2147483758"/>
          </pc:sldLayoutMkLst>
        </pc:sldLayoutChg>
        <pc:sldLayoutChg chg="del">
          <pc:chgData name="Matthieu GRALL" userId="cec3ba0d20552ff9" providerId="LiveId" clId="{7078BA1D-0DDB-4910-B890-79D7165836C1}" dt="2025-06-18T13:05:41.687" v="15716" actId="47"/>
          <pc:sldLayoutMkLst>
            <pc:docMk/>
            <pc:sldMasterMk cId="748153411" sldId="2147483721"/>
            <pc:sldLayoutMk cId="151138760" sldId="2147483759"/>
          </pc:sldLayoutMkLst>
        </pc:sldLayoutChg>
        <pc:sldLayoutChg chg="del">
          <pc:chgData name="Matthieu GRALL" userId="cec3ba0d20552ff9" providerId="LiveId" clId="{7078BA1D-0DDB-4910-B890-79D7165836C1}" dt="2025-06-18T12:41:03.971" v="15181" actId="47"/>
          <pc:sldLayoutMkLst>
            <pc:docMk/>
            <pc:sldMasterMk cId="748153411" sldId="2147483721"/>
            <pc:sldLayoutMk cId="4165139927" sldId="2147483760"/>
          </pc:sldLayoutMkLst>
        </pc:sldLayoutChg>
      </pc:sldMasterChg>
    </pc:docChg>
  </pc:docChgLst>
  <pc:docChgLst>
    <pc:chgData name="Matthieu GRALL" userId="cec3ba0d20552ff9" providerId="LiveId" clId="{C6AF12B8-2490-457A-8A20-96A3B5CA2872}"/>
    <pc:docChg chg="undo custSel addSld delSld modSld sldOrd modSection">
      <pc:chgData name="Matthieu GRALL" userId="cec3ba0d20552ff9" providerId="LiveId" clId="{C6AF12B8-2490-457A-8A20-96A3B5CA2872}" dt="2025-06-28T03:04:21.965" v="268" actId="20577"/>
      <pc:docMkLst>
        <pc:docMk/>
      </pc:docMkLst>
      <pc:sldChg chg="addSp modSp add mod ord modClrScheme chgLayout">
        <pc:chgData name="Matthieu GRALL" userId="cec3ba0d20552ff9" providerId="LiveId" clId="{C6AF12B8-2490-457A-8A20-96A3B5CA2872}" dt="2025-06-28T03:00:20.286" v="186"/>
        <pc:sldMkLst>
          <pc:docMk/>
          <pc:sldMk cId="1882046770" sldId="256"/>
        </pc:sldMkLst>
        <pc:spChg chg="mod ord">
          <ac:chgData name="Matthieu GRALL" userId="cec3ba0d20552ff9" providerId="LiveId" clId="{C6AF12B8-2490-457A-8A20-96A3B5CA2872}" dt="2025-06-28T02:58:45.735" v="165" actId="700"/>
          <ac:spMkLst>
            <pc:docMk/>
            <pc:sldMk cId="1882046770" sldId="256"/>
            <ac:spMk id="2" creationId="{CED9DF73-2F93-60D4-6603-94362319E3FB}"/>
          </ac:spMkLst>
        </pc:spChg>
        <pc:spChg chg="mod ord">
          <ac:chgData name="Matthieu GRALL" userId="cec3ba0d20552ff9" providerId="LiveId" clId="{C6AF12B8-2490-457A-8A20-96A3B5CA2872}" dt="2025-06-28T02:58:45.735" v="165" actId="700"/>
          <ac:spMkLst>
            <pc:docMk/>
            <pc:sldMk cId="1882046770" sldId="256"/>
            <ac:spMk id="3" creationId="{5B39DF56-5453-51AC-39E5-EAD8C74CC696}"/>
          </ac:spMkLst>
        </pc:spChg>
        <pc:spChg chg="mod ord">
          <ac:chgData name="Matthieu GRALL" userId="cec3ba0d20552ff9" providerId="LiveId" clId="{C6AF12B8-2490-457A-8A20-96A3B5CA2872}" dt="2025-06-28T02:58:45.735" v="165" actId="700"/>
          <ac:spMkLst>
            <pc:docMk/>
            <pc:sldMk cId="1882046770" sldId="256"/>
            <ac:spMk id="4" creationId="{BC44CE77-BFC3-2386-C1E5-6586E2413FCC}"/>
          </ac:spMkLst>
        </pc:spChg>
        <pc:spChg chg="add mod ord">
          <ac:chgData name="Matthieu GRALL" userId="cec3ba0d20552ff9" providerId="LiveId" clId="{C6AF12B8-2490-457A-8A20-96A3B5CA2872}" dt="2025-06-28T02:58:50.052" v="166"/>
          <ac:spMkLst>
            <pc:docMk/>
            <pc:sldMk cId="1882046770" sldId="256"/>
            <ac:spMk id="6" creationId="{505DFB05-6FE2-C500-6F43-E2B6A2D2A278}"/>
          </ac:spMkLst>
        </pc:spChg>
        <pc:spChg chg="mod ord">
          <ac:chgData name="Matthieu GRALL" userId="cec3ba0d20552ff9" providerId="LiveId" clId="{C6AF12B8-2490-457A-8A20-96A3B5CA2872}" dt="2025-06-28T02:58:45.735" v="165" actId="700"/>
          <ac:spMkLst>
            <pc:docMk/>
            <pc:sldMk cId="1882046770" sldId="256"/>
            <ac:spMk id="9" creationId="{CFBF7575-F729-26EA-A987-B6E6F149CF85}"/>
          </ac:spMkLst>
        </pc:spChg>
        <pc:graphicFrameChg chg="mod">
          <ac:chgData name="Matthieu GRALL" userId="cec3ba0d20552ff9" providerId="LiveId" clId="{C6AF12B8-2490-457A-8A20-96A3B5CA2872}" dt="2025-06-28T02:58:56.973" v="172" actId="1035"/>
          <ac:graphicFrameMkLst>
            <pc:docMk/>
            <pc:sldMk cId="1882046770" sldId="256"/>
            <ac:graphicFrameMk id="7" creationId="{E53E8310-49F2-69F8-B819-40507409AC1E}"/>
          </ac:graphicFrameMkLst>
        </pc:graphicFrameChg>
      </pc:sldChg>
      <pc:sldChg chg="addSp modSp add mod ord modClrScheme chgLayout">
        <pc:chgData name="Matthieu GRALL" userId="cec3ba0d20552ff9" providerId="LiveId" clId="{C6AF12B8-2490-457A-8A20-96A3B5CA2872}" dt="2025-06-28T03:00:20.286" v="186"/>
        <pc:sldMkLst>
          <pc:docMk/>
          <pc:sldMk cId="3984237207" sldId="257"/>
        </pc:sldMkLst>
        <pc:spChg chg="mod ord">
          <ac:chgData name="Matthieu GRALL" userId="cec3ba0d20552ff9" providerId="LiveId" clId="{C6AF12B8-2490-457A-8A20-96A3B5CA2872}" dt="2025-06-28T02:58:21.847" v="159" actId="700"/>
          <ac:spMkLst>
            <pc:docMk/>
            <pc:sldMk cId="3984237207" sldId="257"/>
            <ac:spMk id="2" creationId="{53343288-BFB6-5DBE-3571-7CE28FF59FA8}"/>
          </ac:spMkLst>
        </pc:spChg>
        <pc:spChg chg="mod ord">
          <ac:chgData name="Matthieu GRALL" userId="cec3ba0d20552ff9" providerId="LiveId" clId="{C6AF12B8-2490-457A-8A20-96A3B5CA2872}" dt="2025-06-28T02:58:21.847" v="159" actId="700"/>
          <ac:spMkLst>
            <pc:docMk/>
            <pc:sldMk cId="3984237207" sldId="257"/>
            <ac:spMk id="3" creationId="{1E5582D0-3443-EAF4-64C4-41BE2897E194}"/>
          </ac:spMkLst>
        </pc:spChg>
        <pc:spChg chg="mod ord">
          <ac:chgData name="Matthieu GRALL" userId="cec3ba0d20552ff9" providerId="LiveId" clId="{C6AF12B8-2490-457A-8A20-96A3B5CA2872}" dt="2025-06-28T02:58:26.568" v="161" actId="20577"/>
          <ac:spMkLst>
            <pc:docMk/>
            <pc:sldMk cId="3984237207" sldId="257"/>
            <ac:spMk id="4" creationId="{25340DC4-AD56-E9E3-07DF-8D95574C00C2}"/>
          </ac:spMkLst>
        </pc:spChg>
        <pc:spChg chg="mod ord">
          <ac:chgData name="Matthieu GRALL" userId="cec3ba0d20552ff9" providerId="LiveId" clId="{C6AF12B8-2490-457A-8A20-96A3B5CA2872}" dt="2025-06-28T02:58:21.847" v="159" actId="700"/>
          <ac:spMkLst>
            <pc:docMk/>
            <pc:sldMk cId="3984237207" sldId="257"/>
            <ac:spMk id="5" creationId="{655CAD37-A446-9A57-2883-84C4F8C60CCC}"/>
          </ac:spMkLst>
        </pc:spChg>
        <pc:spChg chg="add mod ord">
          <ac:chgData name="Matthieu GRALL" userId="cec3ba0d20552ff9" providerId="LiveId" clId="{C6AF12B8-2490-457A-8A20-96A3B5CA2872}" dt="2025-06-28T02:58:31.784" v="162"/>
          <ac:spMkLst>
            <pc:docMk/>
            <pc:sldMk cId="3984237207" sldId="257"/>
            <ac:spMk id="6" creationId="{06C75171-7382-379D-E190-58B4F9E2CD52}"/>
          </ac:spMkLst>
        </pc:spChg>
        <pc:graphicFrameChg chg="mod ord">
          <ac:chgData name="Matthieu GRALL" userId="cec3ba0d20552ff9" providerId="LiveId" clId="{C6AF12B8-2490-457A-8A20-96A3B5CA2872}" dt="2025-06-28T02:58:21.847" v="159" actId="700"/>
          <ac:graphicFrameMkLst>
            <pc:docMk/>
            <pc:sldMk cId="3984237207" sldId="257"/>
            <ac:graphicFrameMk id="7" creationId="{97883492-F06A-6A32-7185-B069570C1946}"/>
          </ac:graphicFrameMkLst>
        </pc:graphicFrameChg>
      </pc:sldChg>
      <pc:sldChg chg="addSp modSp add mod ord modClrScheme chgLayout">
        <pc:chgData name="Matthieu GRALL" userId="cec3ba0d20552ff9" providerId="LiveId" clId="{C6AF12B8-2490-457A-8A20-96A3B5CA2872}" dt="2025-06-28T03:00:20.286" v="186"/>
        <pc:sldMkLst>
          <pc:docMk/>
          <pc:sldMk cId="3905136161" sldId="258"/>
        </pc:sldMkLst>
        <pc:spChg chg="mod ord">
          <ac:chgData name="Matthieu GRALL" userId="cec3ba0d20552ff9" providerId="LiveId" clId="{C6AF12B8-2490-457A-8A20-96A3B5CA2872}" dt="2025-06-28T02:59:11.307" v="175" actId="700"/>
          <ac:spMkLst>
            <pc:docMk/>
            <pc:sldMk cId="3905136161" sldId="258"/>
            <ac:spMk id="2" creationId="{098D3664-F6E4-ACDE-2E91-1CB728400510}"/>
          </ac:spMkLst>
        </pc:spChg>
        <pc:spChg chg="mod ord">
          <ac:chgData name="Matthieu GRALL" userId="cec3ba0d20552ff9" providerId="LiveId" clId="{C6AF12B8-2490-457A-8A20-96A3B5CA2872}" dt="2025-06-28T02:59:11.307" v="175" actId="700"/>
          <ac:spMkLst>
            <pc:docMk/>
            <pc:sldMk cId="3905136161" sldId="258"/>
            <ac:spMk id="3" creationId="{3D4C8C1F-58A7-312E-2804-D62E2F0033D7}"/>
          </ac:spMkLst>
        </pc:spChg>
        <pc:spChg chg="mod ord">
          <ac:chgData name="Matthieu GRALL" userId="cec3ba0d20552ff9" providerId="LiveId" clId="{C6AF12B8-2490-457A-8A20-96A3B5CA2872}" dt="2025-06-28T02:59:11.307" v="175" actId="700"/>
          <ac:spMkLst>
            <pc:docMk/>
            <pc:sldMk cId="3905136161" sldId="258"/>
            <ac:spMk id="4" creationId="{56A8E8B0-22CA-2FAE-F4DF-16C1C4A5551A}"/>
          </ac:spMkLst>
        </pc:spChg>
        <pc:spChg chg="mod ord">
          <ac:chgData name="Matthieu GRALL" userId="cec3ba0d20552ff9" providerId="LiveId" clId="{C6AF12B8-2490-457A-8A20-96A3B5CA2872}" dt="2025-06-28T02:59:11.307" v="175" actId="700"/>
          <ac:spMkLst>
            <pc:docMk/>
            <pc:sldMk cId="3905136161" sldId="258"/>
            <ac:spMk id="5" creationId="{6DB60804-B771-B60F-290F-056BB2C32696}"/>
          </ac:spMkLst>
        </pc:spChg>
        <pc:spChg chg="add mod ord">
          <ac:chgData name="Matthieu GRALL" userId="cec3ba0d20552ff9" providerId="LiveId" clId="{C6AF12B8-2490-457A-8A20-96A3B5CA2872}" dt="2025-06-28T02:59:16.017" v="176"/>
          <ac:spMkLst>
            <pc:docMk/>
            <pc:sldMk cId="3905136161" sldId="258"/>
            <ac:spMk id="6" creationId="{E0888117-E19D-D976-E09C-D9FB3282DBB5}"/>
          </ac:spMkLst>
        </pc:spChg>
        <pc:spChg chg="mod ord">
          <ac:chgData name="Matthieu GRALL" userId="cec3ba0d20552ff9" providerId="LiveId" clId="{C6AF12B8-2490-457A-8A20-96A3B5CA2872}" dt="2025-06-28T02:59:11.307" v="175" actId="700"/>
          <ac:spMkLst>
            <pc:docMk/>
            <pc:sldMk cId="3905136161" sldId="258"/>
            <ac:spMk id="9" creationId="{8645156B-C2FB-0B5E-C30B-368097CB06F2}"/>
          </ac:spMkLst>
        </pc:spChg>
        <pc:graphicFrameChg chg="mod ord">
          <ac:chgData name="Matthieu GRALL" userId="cec3ba0d20552ff9" providerId="LiveId" clId="{C6AF12B8-2490-457A-8A20-96A3B5CA2872}" dt="2025-06-28T02:59:11.307" v="175" actId="700"/>
          <ac:graphicFrameMkLst>
            <pc:docMk/>
            <pc:sldMk cId="3905136161" sldId="258"/>
            <ac:graphicFrameMk id="10" creationId="{8586F23E-DD03-062A-D6C2-F64E95C111EA}"/>
          </ac:graphicFrameMkLst>
        </pc:graphicFrameChg>
      </pc:sldChg>
      <pc:sldChg chg="addSp modSp add mod ord modClrScheme chgLayout">
        <pc:chgData name="Matthieu GRALL" userId="cec3ba0d20552ff9" providerId="LiveId" clId="{C6AF12B8-2490-457A-8A20-96A3B5CA2872}" dt="2025-06-28T03:00:20.286" v="186"/>
        <pc:sldMkLst>
          <pc:docMk/>
          <pc:sldMk cId="310348976" sldId="259"/>
        </pc:sldMkLst>
        <pc:spChg chg="mod ord">
          <ac:chgData name="Matthieu GRALL" userId="cec3ba0d20552ff9" providerId="LiveId" clId="{C6AF12B8-2490-457A-8A20-96A3B5CA2872}" dt="2025-06-28T02:59:25.747" v="179" actId="700"/>
          <ac:spMkLst>
            <pc:docMk/>
            <pc:sldMk cId="310348976" sldId="259"/>
            <ac:spMk id="2" creationId="{60052785-EEA5-FDEC-02A8-FF1235CA8E45}"/>
          </ac:spMkLst>
        </pc:spChg>
        <pc:spChg chg="mod ord">
          <ac:chgData name="Matthieu GRALL" userId="cec3ba0d20552ff9" providerId="LiveId" clId="{C6AF12B8-2490-457A-8A20-96A3B5CA2872}" dt="2025-06-28T02:59:25.747" v="179" actId="700"/>
          <ac:spMkLst>
            <pc:docMk/>
            <pc:sldMk cId="310348976" sldId="259"/>
            <ac:spMk id="3" creationId="{925F979D-ABEB-C288-1B84-141BE94EE5B9}"/>
          </ac:spMkLst>
        </pc:spChg>
        <pc:spChg chg="mod ord">
          <ac:chgData name="Matthieu GRALL" userId="cec3ba0d20552ff9" providerId="LiveId" clId="{C6AF12B8-2490-457A-8A20-96A3B5CA2872}" dt="2025-06-28T02:59:25.747" v="179" actId="700"/>
          <ac:spMkLst>
            <pc:docMk/>
            <pc:sldMk cId="310348976" sldId="259"/>
            <ac:spMk id="4" creationId="{B85D3FE9-2769-F707-7CBC-440B79B7A771}"/>
          </ac:spMkLst>
        </pc:spChg>
        <pc:spChg chg="mod ord">
          <ac:chgData name="Matthieu GRALL" userId="cec3ba0d20552ff9" providerId="LiveId" clId="{C6AF12B8-2490-457A-8A20-96A3B5CA2872}" dt="2025-06-28T02:59:25.747" v="179" actId="700"/>
          <ac:spMkLst>
            <pc:docMk/>
            <pc:sldMk cId="310348976" sldId="259"/>
            <ac:spMk id="6" creationId="{C804A60A-7D7F-BC98-92EB-97D5D8D2D8BA}"/>
          </ac:spMkLst>
        </pc:spChg>
        <pc:spChg chg="mod ord">
          <ac:chgData name="Matthieu GRALL" userId="cec3ba0d20552ff9" providerId="LiveId" clId="{C6AF12B8-2490-457A-8A20-96A3B5CA2872}" dt="2025-06-28T02:59:25.747" v="179" actId="700"/>
          <ac:spMkLst>
            <pc:docMk/>
            <pc:sldMk cId="310348976" sldId="259"/>
            <ac:spMk id="8" creationId="{F00CF6C6-ECD0-CD14-E504-6DFC7934CE6E}"/>
          </ac:spMkLst>
        </pc:spChg>
        <pc:spChg chg="add mod ord">
          <ac:chgData name="Matthieu GRALL" userId="cec3ba0d20552ff9" providerId="LiveId" clId="{C6AF12B8-2490-457A-8A20-96A3B5CA2872}" dt="2025-06-28T02:59:29.847" v="180"/>
          <ac:spMkLst>
            <pc:docMk/>
            <pc:sldMk cId="310348976" sldId="259"/>
            <ac:spMk id="9" creationId="{FE60B3FC-D944-E055-DA30-BA5558489C32}"/>
          </ac:spMkLst>
        </pc:spChg>
        <pc:graphicFrameChg chg="mod ord">
          <ac:chgData name="Matthieu GRALL" userId="cec3ba0d20552ff9" providerId="LiveId" clId="{C6AF12B8-2490-457A-8A20-96A3B5CA2872}" dt="2025-06-28T02:59:25.747" v="179" actId="700"/>
          <ac:graphicFrameMkLst>
            <pc:docMk/>
            <pc:sldMk cId="310348976" sldId="259"/>
            <ac:graphicFrameMk id="5" creationId="{84077CA9-6AB5-BA99-5E2A-796E306CF047}"/>
          </ac:graphicFrameMkLst>
        </pc:graphicFrameChg>
      </pc:sldChg>
      <pc:sldChg chg="addSp delSp modSp add mod modClrScheme chgLayout">
        <pc:chgData name="Matthieu GRALL" userId="cec3ba0d20552ff9" providerId="LiveId" clId="{C6AF12B8-2490-457A-8A20-96A3B5CA2872}" dt="2025-06-28T02:56:33.178" v="145"/>
        <pc:sldMkLst>
          <pc:docMk/>
          <pc:sldMk cId="2279512858" sldId="260"/>
        </pc:sldMkLst>
        <pc:spChg chg="add mod ord">
          <ac:chgData name="Matthieu GRALL" userId="cec3ba0d20552ff9" providerId="LiveId" clId="{C6AF12B8-2490-457A-8A20-96A3B5CA2872}" dt="2025-06-28T02:55:00.729" v="126"/>
          <ac:spMkLst>
            <pc:docMk/>
            <pc:sldMk cId="2279512858" sldId="260"/>
            <ac:spMk id="3" creationId="{4EB754D1-DD16-111D-8039-72C38C13EAFC}"/>
          </ac:spMkLst>
        </pc:spChg>
        <pc:spChg chg="mod ord">
          <ac:chgData name="Matthieu GRALL" userId="cec3ba0d20552ff9" providerId="LiveId" clId="{C6AF12B8-2490-457A-8A20-96A3B5CA2872}" dt="2025-06-28T02:55:53.559" v="143" actId="255"/>
          <ac:spMkLst>
            <pc:docMk/>
            <pc:sldMk cId="2279512858" sldId="260"/>
            <ac:spMk id="5" creationId="{41A7D3F7-7AC0-9ED1-CC33-9CF501257FE4}"/>
          </ac:spMkLst>
        </pc:spChg>
        <pc:spChg chg="mod ord">
          <ac:chgData name="Matthieu GRALL" userId="cec3ba0d20552ff9" providerId="LiveId" clId="{C6AF12B8-2490-457A-8A20-96A3B5CA2872}" dt="2025-06-28T02:55:49.619" v="142" actId="403"/>
          <ac:spMkLst>
            <pc:docMk/>
            <pc:sldMk cId="2279512858" sldId="260"/>
            <ac:spMk id="7" creationId="{8B759121-E16C-4EF8-F7C8-A1BC24C55BA5}"/>
          </ac:spMkLst>
        </pc:spChg>
        <pc:spChg chg="add mod">
          <ac:chgData name="Matthieu GRALL" userId="cec3ba0d20552ff9" providerId="LiveId" clId="{C6AF12B8-2490-457A-8A20-96A3B5CA2872}" dt="2025-06-28T02:56:33.178" v="145"/>
          <ac:spMkLst>
            <pc:docMk/>
            <pc:sldMk cId="2279512858" sldId="260"/>
            <ac:spMk id="8" creationId="{F4CA9340-459D-A005-B0AC-F61DC32D201A}"/>
          </ac:spMkLst>
        </pc:spChg>
        <pc:spChg chg="add mod">
          <ac:chgData name="Matthieu GRALL" userId="cec3ba0d20552ff9" providerId="LiveId" clId="{C6AF12B8-2490-457A-8A20-96A3B5CA2872}" dt="2025-06-28T02:56:33.178" v="145"/>
          <ac:spMkLst>
            <pc:docMk/>
            <pc:sldMk cId="2279512858" sldId="260"/>
            <ac:spMk id="9" creationId="{BB8257E5-40D2-9CA2-DA4C-415970D68896}"/>
          </ac:spMkLst>
        </pc:spChg>
        <pc:spChg chg="add mod">
          <ac:chgData name="Matthieu GRALL" userId="cec3ba0d20552ff9" providerId="LiveId" clId="{C6AF12B8-2490-457A-8A20-96A3B5CA2872}" dt="2025-06-28T02:56:33.178" v="145"/>
          <ac:spMkLst>
            <pc:docMk/>
            <pc:sldMk cId="2279512858" sldId="260"/>
            <ac:spMk id="10" creationId="{3E3F4241-F4D5-43AC-691B-E1167ACC840B}"/>
          </ac:spMkLst>
        </pc:spChg>
      </pc:sldChg>
      <pc:sldChg chg="del">
        <pc:chgData name="Matthieu GRALL" userId="cec3ba0d20552ff9" providerId="LiveId" clId="{C6AF12B8-2490-457A-8A20-96A3B5CA2872}" dt="2025-06-28T02:59:59.327" v="181" actId="47"/>
        <pc:sldMkLst>
          <pc:docMk/>
          <pc:sldMk cId="83597079" sldId="403"/>
        </pc:sldMkLst>
      </pc:sldChg>
      <pc:sldChg chg="modSp mod">
        <pc:chgData name="Matthieu GRALL" userId="cec3ba0d20552ff9" providerId="LiveId" clId="{C6AF12B8-2490-457A-8A20-96A3B5CA2872}" dt="2025-06-28T03:04:21.965" v="268" actId="20577"/>
        <pc:sldMkLst>
          <pc:docMk/>
          <pc:sldMk cId="3676879581" sldId="1056"/>
        </pc:sldMkLst>
        <pc:spChg chg="mod">
          <ac:chgData name="Matthieu GRALL" userId="cec3ba0d20552ff9" providerId="LiveId" clId="{C6AF12B8-2490-457A-8A20-96A3B5CA2872}" dt="2025-06-28T03:04:21.965" v="268" actId="20577"/>
          <ac:spMkLst>
            <pc:docMk/>
            <pc:sldMk cId="3676879581" sldId="1056"/>
            <ac:spMk id="7" creationId="{3B111B93-3E32-4B76-AA9E-FA27A4010B47}"/>
          </ac:spMkLst>
        </pc:spChg>
      </pc:sldChg>
      <pc:sldChg chg="addSp delSp modSp mod">
        <pc:chgData name="Matthieu GRALL" userId="cec3ba0d20552ff9" providerId="LiveId" clId="{C6AF12B8-2490-457A-8A20-96A3B5CA2872}" dt="2025-06-28T02:58:01.098" v="158" actId="20577"/>
        <pc:sldMkLst>
          <pc:docMk/>
          <pc:sldMk cId="208998327" sldId="1180"/>
        </pc:sldMkLst>
        <pc:spChg chg="add del mod">
          <ac:chgData name="Matthieu GRALL" userId="cec3ba0d20552ff9" providerId="LiveId" clId="{C6AF12B8-2490-457A-8A20-96A3B5CA2872}" dt="2025-06-28T02:58:01.098" v="158" actId="20577"/>
          <ac:spMkLst>
            <pc:docMk/>
            <pc:sldMk cId="208998327" sldId="1180"/>
            <ac:spMk id="5" creationId="{634642AD-7787-1A3F-8BAC-E45C58ABA037}"/>
          </ac:spMkLst>
        </pc:spChg>
      </pc:sldChg>
      <pc:sldChg chg="del">
        <pc:chgData name="Matthieu GRALL" userId="cec3ba0d20552ff9" providerId="LiveId" clId="{C6AF12B8-2490-457A-8A20-96A3B5CA2872}" dt="2025-06-28T03:00:02.122" v="182" actId="47"/>
        <pc:sldMkLst>
          <pc:docMk/>
          <pc:sldMk cId="654064814" sldId="1181"/>
        </pc:sldMkLst>
      </pc:sldChg>
      <pc:sldChg chg="addSp modSp del mod chgLayout">
        <pc:chgData name="Matthieu GRALL" userId="cec3ba0d20552ff9" providerId="LiveId" clId="{C6AF12B8-2490-457A-8A20-96A3B5CA2872}" dt="2025-06-28T03:02:51.616" v="188" actId="47"/>
        <pc:sldMkLst>
          <pc:docMk/>
          <pc:sldMk cId="3382028266" sldId="1226"/>
        </pc:sldMkLst>
      </pc:sldChg>
      <pc:sldChg chg="del">
        <pc:chgData name="Matthieu GRALL" userId="cec3ba0d20552ff9" providerId="LiveId" clId="{C6AF12B8-2490-457A-8A20-96A3B5CA2872}" dt="2025-06-28T03:00:06.897" v="183" actId="47"/>
        <pc:sldMkLst>
          <pc:docMk/>
          <pc:sldMk cId="1282855334" sldId="1227"/>
        </pc:sldMkLst>
      </pc:sldChg>
      <pc:sldChg chg="modSp del mod">
        <pc:chgData name="Matthieu GRALL" userId="cec3ba0d20552ff9" providerId="LiveId" clId="{C6AF12B8-2490-457A-8A20-96A3B5CA2872}" dt="2025-06-28T03:00:08.227" v="184" actId="47"/>
        <pc:sldMkLst>
          <pc:docMk/>
          <pc:sldMk cId="2867756400" sldId="1228"/>
        </pc:sldMkLst>
      </pc:sldChg>
    </pc:docChg>
  </pc:docChgLst>
  <pc:docChgLst>
    <pc:chgData name="Matthieu GRALL" userId="cec3ba0d20552ff9" providerId="LiveId" clId="{760A8BB7-FA32-4554-828A-281C257800B5}"/>
    <pc:docChg chg="custSel modSld">
      <pc:chgData name="Matthieu GRALL" userId="cec3ba0d20552ff9" providerId="LiveId" clId="{760A8BB7-FA32-4554-828A-281C257800B5}" dt="2025-07-18T08:42:20.886" v="74" actId="20577"/>
      <pc:docMkLst>
        <pc:docMk/>
      </pc:docMkLst>
      <pc:sldChg chg="modSp">
        <pc:chgData name="Matthieu GRALL" userId="cec3ba0d20552ff9" providerId="LiveId" clId="{760A8BB7-FA32-4554-828A-281C257800B5}" dt="2025-07-18T08:41:00.442" v="55" actId="20577"/>
        <pc:sldMkLst>
          <pc:docMk/>
          <pc:sldMk cId="310348976" sldId="259"/>
        </pc:sldMkLst>
        <pc:graphicFrameChg chg="mod">
          <ac:chgData name="Matthieu GRALL" userId="cec3ba0d20552ff9" providerId="LiveId" clId="{760A8BB7-FA32-4554-828A-281C257800B5}" dt="2025-07-18T08:41:00.442" v="55" actId="20577"/>
          <ac:graphicFrameMkLst>
            <pc:docMk/>
            <pc:sldMk cId="310348976" sldId="259"/>
            <ac:graphicFrameMk id="5" creationId="{84077CA9-6AB5-BA99-5E2A-796E306CF047}"/>
          </ac:graphicFrameMkLst>
        </pc:graphicFrameChg>
      </pc:sldChg>
      <pc:sldChg chg="addSp modSp mod">
        <pc:chgData name="Matthieu GRALL" userId="cec3ba0d20552ff9" providerId="LiveId" clId="{760A8BB7-FA32-4554-828A-281C257800B5}" dt="2025-07-18T08:39:39.847" v="5" actId="20577"/>
        <pc:sldMkLst>
          <pc:docMk/>
          <pc:sldMk cId="208998327" sldId="1180"/>
        </pc:sldMkLst>
        <pc:spChg chg="add mod">
          <ac:chgData name="Matthieu GRALL" userId="cec3ba0d20552ff9" providerId="LiveId" clId="{760A8BB7-FA32-4554-828A-281C257800B5}" dt="2025-07-18T08:39:39.847" v="5" actId="20577"/>
          <ac:spMkLst>
            <pc:docMk/>
            <pc:sldMk cId="208998327" sldId="1180"/>
            <ac:spMk id="2" creationId="{9A7AA8FF-9DD9-6280-B5FF-1237A3B78D75}"/>
          </ac:spMkLst>
        </pc:spChg>
        <pc:spChg chg="add mod">
          <ac:chgData name="Matthieu GRALL" userId="cec3ba0d20552ff9" providerId="LiveId" clId="{760A8BB7-FA32-4554-828A-281C257800B5}" dt="2025-07-18T08:39:35.167" v="0"/>
          <ac:spMkLst>
            <pc:docMk/>
            <pc:sldMk cId="208998327" sldId="1180"/>
            <ac:spMk id="3" creationId="{AE843269-BF5A-2F0A-52C8-6FBB34DDDCB9}"/>
          </ac:spMkLst>
        </pc:spChg>
      </pc:sldChg>
      <pc:sldChg chg="modSp mod">
        <pc:chgData name="Matthieu GRALL" userId="cec3ba0d20552ff9" providerId="LiveId" clId="{760A8BB7-FA32-4554-828A-281C257800B5}" dt="2025-07-18T08:42:20.886" v="74" actId="20577"/>
        <pc:sldMkLst>
          <pc:docMk/>
          <pc:sldMk cId="4123224673" sldId="1224"/>
        </pc:sldMkLst>
        <pc:spChg chg="mod">
          <ac:chgData name="Matthieu GRALL" userId="cec3ba0d20552ff9" providerId="LiveId" clId="{760A8BB7-FA32-4554-828A-281C257800B5}" dt="2025-07-18T08:42:20.886" v="74" actId="20577"/>
          <ac:spMkLst>
            <pc:docMk/>
            <pc:sldMk cId="4123224673" sldId="1224"/>
            <ac:spMk id="3" creationId="{5D8C95F3-5BC9-70A3-408D-A5E9D5893362}"/>
          </ac:spMkLst>
        </pc:spChg>
      </pc:sldChg>
    </pc:docChg>
  </pc:docChgLst>
  <pc:docChgLst>
    <pc:chgData name="Matthieu GRALL" userId="cec3ba0d20552ff9" providerId="LiveId" clId="{0E100F18-ECE0-4624-BED4-5B60467EF4AA}"/>
    <pc:docChg chg="undo redo custSel addSld delSld modSld sldOrd modMainMaster delSection modSection">
      <pc:chgData name="Matthieu GRALL" userId="cec3ba0d20552ff9" providerId="LiveId" clId="{0E100F18-ECE0-4624-BED4-5B60467EF4AA}" dt="2025-03-11T16:33:54.641" v="18699" actId="1035"/>
      <pc:docMkLst>
        <pc:docMk/>
      </pc:docMkLst>
      <pc:sldChg chg="del">
        <pc:chgData name="Matthieu GRALL" userId="cec3ba0d20552ff9" providerId="LiveId" clId="{0E100F18-ECE0-4624-BED4-5B60467EF4AA}" dt="2025-03-07T08:23:30.260" v="9873" actId="47"/>
        <pc:sldMkLst>
          <pc:docMk/>
          <pc:sldMk cId="4212917468" sldId="260"/>
        </pc:sldMkLst>
      </pc:sldChg>
      <pc:sldChg chg="del">
        <pc:chgData name="Matthieu GRALL" userId="cec3ba0d20552ff9" providerId="LiveId" clId="{0E100F18-ECE0-4624-BED4-5B60467EF4AA}" dt="2025-03-07T08:23:32.630" v="9874" actId="47"/>
        <pc:sldMkLst>
          <pc:docMk/>
          <pc:sldMk cId="1527386939" sldId="261"/>
        </pc:sldMkLst>
      </pc:sldChg>
      <pc:sldChg chg="del">
        <pc:chgData name="Matthieu GRALL" userId="cec3ba0d20552ff9" providerId="LiveId" clId="{0E100F18-ECE0-4624-BED4-5B60467EF4AA}" dt="2025-03-07T08:23:20.328" v="9871" actId="47"/>
        <pc:sldMkLst>
          <pc:docMk/>
          <pc:sldMk cId="2563119616" sldId="265"/>
        </pc:sldMkLst>
      </pc:sldChg>
      <pc:sldChg chg="del">
        <pc:chgData name="Matthieu GRALL" userId="cec3ba0d20552ff9" providerId="LiveId" clId="{0E100F18-ECE0-4624-BED4-5B60467EF4AA}" dt="2025-03-07T08:23:18.887" v="9870" actId="47"/>
        <pc:sldMkLst>
          <pc:docMk/>
          <pc:sldMk cId="2721508595" sldId="266"/>
        </pc:sldMkLst>
      </pc:sldChg>
      <pc:sldChg chg="del">
        <pc:chgData name="Matthieu GRALL" userId="cec3ba0d20552ff9" providerId="LiveId" clId="{0E100F18-ECE0-4624-BED4-5B60467EF4AA}" dt="2025-03-07T08:23:22.294" v="9872" actId="47"/>
        <pc:sldMkLst>
          <pc:docMk/>
          <pc:sldMk cId="2124184508" sldId="399"/>
        </pc:sldMkLst>
      </pc:sldChg>
      <pc:sldChg chg="addSp delSp modSp mod">
        <pc:chgData name="Matthieu GRALL" userId="cec3ba0d20552ff9" providerId="LiveId" clId="{0E100F18-ECE0-4624-BED4-5B60467EF4AA}" dt="2025-02-26T13:59:55.156" v="1148" actId="478"/>
        <pc:sldMkLst>
          <pc:docMk/>
          <pc:sldMk cId="83597079" sldId="403"/>
        </pc:sldMkLst>
      </pc:sldChg>
      <pc:sldChg chg="del ord">
        <pc:chgData name="Matthieu GRALL" userId="cec3ba0d20552ff9" providerId="LiveId" clId="{0E100F18-ECE0-4624-BED4-5B60467EF4AA}" dt="2025-02-26T11:17:09.698" v="634" actId="47"/>
        <pc:sldMkLst>
          <pc:docMk/>
          <pc:sldMk cId="890861264" sldId="473"/>
        </pc:sldMkLst>
      </pc:sldChg>
      <pc:sldChg chg="addSp delSp modSp mod">
        <pc:chgData name="Matthieu GRALL" userId="cec3ba0d20552ff9" providerId="LiveId" clId="{0E100F18-ECE0-4624-BED4-5B60467EF4AA}" dt="2025-02-26T13:56:20.074" v="1131"/>
        <pc:sldMkLst>
          <pc:docMk/>
          <pc:sldMk cId="692695152" sldId="517"/>
        </pc:sldMkLst>
      </pc:sldChg>
      <pc:sldChg chg="del">
        <pc:chgData name="Matthieu GRALL" userId="cec3ba0d20552ff9" providerId="LiveId" clId="{0E100F18-ECE0-4624-BED4-5B60467EF4AA}" dt="2025-03-02T12:52:45.437" v="4888" actId="47"/>
        <pc:sldMkLst>
          <pc:docMk/>
          <pc:sldMk cId="0" sldId="539"/>
        </pc:sldMkLst>
      </pc:sldChg>
      <pc:sldChg chg="del">
        <pc:chgData name="Matthieu GRALL" userId="cec3ba0d20552ff9" providerId="LiveId" clId="{0E100F18-ECE0-4624-BED4-5B60467EF4AA}" dt="2025-03-02T12:52:50.377" v="4890" actId="47"/>
        <pc:sldMkLst>
          <pc:docMk/>
          <pc:sldMk cId="0" sldId="571"/>
        </pc:sldMkLst>
      </pc:sldChg>
      <pc:sldChg chg="addSp delSp modSp mod">
        <pc:chgData name="Matthieu GRALL" userId="cec3ba0d20552ff9" providerId="LiveId" clId="{0E100F18-ECE0-4624-BED4-5B60467EF4AA}" dt="2025-02-26T13:54:27.031" v="1122"/>
        <pc:sldMkLst>
          <pc:docMk/>
          <pc:sldMk cId="234962203" sldId="603"/>
        </pc:sldMkLst>
      </pc:sldChg>
      <pc:sldChg chg="addSp delSp modSp mod">
        <pc:chgData name="Matthieu GRALL" userId="cec3ba0d20552ff9" providerId="LiveId" clId="{0E100F18-ECE0-4624-BED4-5B60467EF4AA}" dt="2025-02-26T13:54:18.075" v="1120"/>
        <pc:sldMkLst>
          <pc:docMk/>
          <pc:sldMk cId="1633259239" sldId="614"/>
        </pc:sldMkLst>
      </pc:sldChg>
      <pc:sldChg chg="modSp del mod ord">
        <pc:chgData name="Matthieu GRALL" userId="cec3ba0d20552ff9" providerId="LiveId" clId="{0E100F18-ECE0-4624-BED4-5B60467EF4AA}" dt="2025-02-26T16:25:44.318" v="1406" actId="47"/>
        <pc:sldMkLst>
          <pc:docMk/>
          <pc:sldMk cId="385491090" sldId="628"/>
        </pc:sldMkLst>
      </pc:sldChg>
      <pc:sldChg chg="ord">
        <pc:chgData name="Matthieu GRALL" userId="cec3ba0d20552ff9" providerId="LiveId" clId="{0E100F18-ECE0-4624-BED4-5B60467EF4AA}" dt="2025-03-02T13:40:40.240" v="5762"/>
        <pc:sldMkLst>
          <pc:docMk/>
          <pc:sldMk cId="2311874465" sldId="632"/>
        </pc:sldMkLst>
      </pc:sldChg>
      <pc:sldChg chg="ord">
        <pc:chgData name="Matthieu GRALL" userId="cec3ba0d20552ff9" providerId="LiveId" clId="{0E100F18-ECE0-4624-BED4-5B60467EF4AA}" dt="2025-03-02T13:40:40.240" v="5762"/>
        <pc:sldMkLst>
          <pc:docMk/>
          <pc:sldMk cId="719667479" sldId="633"/>
        </pc:sldMkLst>
      </pc:sldChg>
      <pc:sldChg chg="ord">
        <pc:chgData name="Matthieu GRALL" userId="cec3ba0d20552ff9" providerId="LiveId" clId="{0E100F18-ECE0-4624-BED4-5B60467EF4AA}" dt="2025-03-02T13:40:40.240" v="5762"/>
        <pc:sldMkLst>
          <pc:docMk/>
          <pc:sldMk cId="2202489299" sldId="636"/>
        </pc:sldMkLst>
      </pc:sldChg>
      <pc:sldChg chg="add del ord">
        <pc:chgData name="Matthieu GRALL" userId="cec3ba0d20552ff9" providerId="LiveId" clId="{0E100F18-ECE0-4624-BED4-5B60467EF4AA}" dt="2025-03-07T08:22:51.990" v="9869" actId="47"/>
        <pc:sldMkLst>
          <pc:docMk/>
          <pc:sldMk cId="3298835741" sldId="639"/>
        </pc:sldMkLst>
      </pc:sldChg>
      <pc:sldChg chg="ord">
        <pc:chgData name="Matthieu GRALL" userId="cec3ba0d20552ff9" providerId="LiveId" clId="{0E100F18-ECE0-4624-BED4-5B60467EF4AA}" dt="2025-03-02T13:40:40.240" v="5762"/>
        <pc:sldMkLst>
          <pc:docMk/>
          <pc:sldMk cId="4201772039" sldId="640"/>
        </pc:sldMkLst>
      </pc:sldChg>
      <pc:sldChg chg="ord">
        <pc:chgData name="Matthieu GRALL" userId="cec3ba0d20552ff9" providerId="LiveId" clId="{0E100F18-ECE0-4624-BED4-5B60467EF4AA}" dt="2025-03-02T13:40:40.240" v="5762"/>
        <pc:sldMkLst>
          <pc:docMk/>
          <pc:sldMk cId="2117377091" sldId="641"/>
        </pc:sldMkLst>
      </pc:sldChg>
      <pc:sldChg chg="del">
        <pc:chgData name="Matthieu GRALL" userId="cec3ba0d20552ff9" providerId="LiveId" clId="{0E100F18-ECE0-4624-BED4-5B60467EF4AA}" dt="2025-03-02T13:34:38.809" v="5733" actId="47"/>
        <pc:sldMkLst>
          <pc:docMk/>
          <pc:sldMk cId="3710525289" sldId="653"/>
        </pc:sldMkLst>
      </pc:sldChg>
      <pc:sldChg chg="del">
        <pc:chgData name="Matthieu GRALL" userId="cec3ba0d20552ff9" providerId="LiveId" clId="{0E100F18-ECE0-4624-BED4-5B60467EF4AA}" dt="2025-03-02T13:35:02.409" v="5734" actId="47"/>
        <pc:sldMkLst>
          <pc:docMk/>
          <pc:sldMk cId="839019600" sldId="654"/>
        </pc:sldMkLst>
      </pc:sldChg>
      <pc:sldChg chg="del">
        <pc:chgData name="Matthieu GRALL" userId="cec3ba0d20552ff9" providerId="LiveId" clId="{0E100F18-ECE0-4624-BED4-5B60467EF4AA}" dt="2025-03-02T13:35:06.489" v="5735" actId="47"/>
        <pc:sldMkLst>
          <pc:docMk/>
          <pc:sldMk cId="1238191271" sldId="655"/>
        </pc:sldMkLst>
      </pc:sldChg>
      <pc:sldChg chg="del">
        <pc:chgData name="Matthieu GRALL" userId="cec3ba0d20552ff9" providerId="LiveId" clId="{0E100F18-ECE0-4624-BED4-5B60467EF4AA}" dt="2025-03-02T13:35:45.747" v="5743" actId="47"/>
        <pc:sldMkLst>
          <pc:docMk/>
          <pc:sldMk cId="138146257" sldId="656"/>
        </pc:sldMkLst>
      </pc:sldChg>
      <pc:sldChg chg="del">
        <pc:chgData name="Matthieu GRALL" userId="cec3ba0d20552ff9" providerId="LiveId" clId="{0E100F18-ECE0-4624-BED4-5B60467EF4AA}" dt="2025-03-02T13:35:50.364" v="5744" actId="47"/>
        <pc:sldMkLst>
          <pc:docMk/>
          <pc:sldMk cId="1087646427" sldId="657"/>
        </pc:sldMkLst>
      </pc:sldChg>
      <pc:sldChg chg="del">
        <pc:chgData name="Matthieu GRALL" userId="cec3ba0d20552ff9" providerId="LiveId" clId="{0E100F18-ECE0-4624-BED4-5B60467EF4AA}" dt="2025-03-02T12:53:20.967" v="4902" actId="47"/>
        <pc:sldMkLst>
          <pc:docMk/>
          <pc:sldMk cId="0" sldId="670"/>
        </pc:sldMkLst>
      </pc:sldChg>
      <pc:sldChg chg="del">
        <pc:chgData name="Matthieu GRALL" userId="cec3ba0d20552ff9" providerId="LiveId" clId="{0E100F18-ECE0-4624-BED4-5B60467EF4AA}" dt="2025-03-02T13:36:56.131" v="5753" actId="47"/>
        <pc:sldMkLst>
          <pc:docMk/>
          <pc:sldMk cId="0" sldId="671"/>
        </pc:sldMkLst>
      </pc:sldChg>
      <pc:sldChg chg="ord">
        <pc:chgData name="Matthieu GRALL" userId="cec3ba0d20552ff9" providerId="LiveId" clId="{0E100F18-ECE0-4624-BED4-5B60467EF4AA}" dt="2025-03-02T13:40:40.240" v="5762"/>
        <pc:sldMkLst>
          <pc:docMk/>
          <pc:sldMk cId="3302985641" sldId="717"/>
        </pc:sldMkLst>
      </pc:sldChg>
      <pc:sldChg chg="del">
        <pc:chgData name="Matthieu GRALL" userId="cec3ba0d20552ff9" providerId="LiveId" clId="{0E100F18-ECE0-4624-BED4-5B60467EF4AA}" dt="2025-03-02T13:34:08.388" v="5732" actId="47"/>
        <pc:sldMkLst>
          <pc:docMk/>
          <pc:sldMk cId="2414103249" sldId="719"/>
        </pc:sldMkLst>
      </pc:sldChg>
      <pc:sldChg chg="del">
        <pc:chgData name="Matthieu GRALL" userId="cec3ba0d20552ff9" providerId="LiveId" clId="{0E100F18-ECE0-4624-BED4-5B60467EF4AA}" dt="2025-03-02T13:35:38.054" v="5737" actId="47"/>
        <pc:sldMkLst>
          <pc:docMk/>
          <pc:sldMk cId="788979947" sldId="720"/>
        </pc:sldMkLst>
      </pc:sldChg>
      <pc:sldChg chg="modSp mod">
        <pc:chgData name="Matthieu GRALL" userId="cec3ba0d20552ff9" providerId="LiveId" clId="{0E100F18-ECE0-4624-BED4-5B60467EF4AA}" dt="2025-02-26T13:54:33.733" v="1123" actId="122"/>
        <pc:sldMkLst>
          <pc:docMk/>
          <pc:sldMk cId="2541567254" sldId="746"/>
        </pc:sldMkLst>
      </pc:sldChg>
      <pc:sldChg chg="modSp mod">
        <pc:chgData name="Matthieu GRALL" userId="cec3ba0d20552ff9" providerId="LiveId" clId="{0E100F18-ECE0-4624-BED4-5B60467EF4AA}" dt="2025-02-26T13:53:27.617" v="1112" actId="122"/>
        <pc:sldMkLst>
          <pc:docMk/>
          <pc:sldMk cId="2045758897" sldId="747"/>
        </pc:sldMkLst>
      </pc:sldChg>
      <pc:sldChg chg="add del ord">
        <pc:chgData name="Matthieu GRALL" userId="cec3ba0d20552ff9" providerId="LiveId" clId="{0E100F18-ECE0-4624-BED4-5B60467EF4AA}" dt="2025-03-02T13:40:40.240" v="5762"/>
        <pc:sldMkLst>
          <pc:docMk/>
          <pc:sldMk cId="1101431967" sldId="750"/>
        </pc:sldMkLst>
      </pc:sldChg>
      <pc:sldChg chg="del">
        <pc:chgData name="Matthieu GRALL" userId="cec3ba0d20552ff9" providerId="LiveId" clId="{0E100F18-ECE0-4624-BED4-5B60467EF4AA}" dt="2025-03-02T13:33:23.098" v="5727" actId="47"/>
        <pc:sldMkLst>
          <pc:docMk/>
          <pc:sldMk cId="3939412502" sldId="751"/>
        </pc:sldMkLst>
      </pc:sldChg>
      <pc:sldChg chg="del">
        <pc:chgData name="Matthieu GRALL" userId="cec3ba0d20552ff9" providerId="LiveId" clId="{0E100F18-ECE0-4624-BED4-5B60467EF4AA}" dt="2025-03-02T13:33:10.593" v="5726" actId="47"/>
        <pc:sldMkLst>
          <pc:docMk/>
          <pc:sldMk cId="2650247147" sldId="752"/>
        </pc:sldMkLst>
      </pc:sldChg>
      <pc:sldChg chg="del">
        <pc:chgData name="Matthieu GRALL" userId="cec3ba0d20552ff9" providerId="LiveId" clId="{0E100F18-ECE0-4624-BED4-5B60467EF4AA}" dt="2025-03-02T13:33:37.053" v="5728" actId="47"/>
        <pc:sldMkLst>
          <pc:docMk/>
          <pc:sldMk cId="1850057618" sldId="753"/>
        </pc:sldMkLst>
      </pc:sldChg>
      <pc:sldChg chg="delSp modSp mod">
        <pc:chgData name="Matthieu GRALL" userId="cec3ba0d20552ff9" providerId="LiveId" clId="{0E100F18-ECE0-4624-BED4-5B60467EF4AA}" dt="2025-02-26T14:00:52.456" v="1149" actId="478"/>
        <pc:sldMkLst>
          <pc:docMk/>
          <pc:sldMk cId="846789428" sldId="755"/>
        </pc:sldMkLst>
      </pc:sldChg>
      <pc:sldChg chg="add del ord">
        <pc:chgData name="Matthieu GRALL" userId="cec3ba0d20552ff9" providerId="LiveId" clId="{0E100F18-ECE0-4624-BED4-5B60467EF4AA}" dt="2025-02-26T11:30:36.194" v="674" actId="47"/>
        <pc:sldMkLst>
          <pc:docMk/>
          <pc:sldMk cId="1073396172" sldId="763"/>
        </pc:sldMkLst>
      </pc:sldChg>
      <pc:sldChg chg="modSp mod">
        <pc:chgData name="Matthieu GRALL" userId="cec3ba0d20552ff9" providerId="LiveId" clId="{0E100F18-ECE0-4624-BED4-5B60467EF4AA}" dt="2025-02-26T13:53:12.664" v="1109" actId="122"/>
        <pc:sldMkLst>
          <pc:docMk/>
          <pc:sldMk cId="3225738763" sldId="766"/>
        </pc:sldMkLst>
      </pc:sldChg>
      <pc:sldChg chg="del ord">
        <pc:chgData name="Matthieu GRALL" userId="cec3ba0d20552ff9" providerId="LiveId" clId="{0E100F18-ECE0-4624-BED4-5B60467EF4AA}" dt="2025-02-26T11:30:49.044" v="675" actId="47"/>
        <pc:sldMkLst>
          <pc:docMk/>
          <pc:sldMk cId="245701042" sldId="853"/>
        </pc:sldMkLst>
      </pc:sldChg>
      <pc:sldChg chg="del ord">
        <pc:chgData name="Matthieu GRALL" userId="cec3ba0d20552ff9" providerId="LiveId" clId="{0E100F18-ECE0-4624-BED4-5B60467EF4AA}" dt="2025-02-26T16:25:48.740" v="1407" actId="47"/>
        <pc:sldMkLst>
          <pc:docMk/>
          <pc:sldMk cId="2461405650" sldId="854"/>
        </pc:sldMkLst>
      </pc:sldChg>
      <pc:sldChg chg="ord">
        <pc:chgData name="Matthieu GRALL" userId="cec3ba0d20552ff9" providerId="LiveId" clId="{0E100F18-ECE0-4624-BED4-5B60467EF4AA}" dt="2025-03-02T13:40:40.240" v="5762"/>
        <pc:sldMkLst>
          <pc:docMk/>
          <pc:sldMk cId="203112253" sldId="867"/>
        </pc:sldMkLst>
      </pc:sldChg>
      <pc:sldChg chg="del">
        <pc:chgData name="Matthieu GRALL" userId="cec3ba0d20552ff9" providerId="LiveId" clId="{0E100F18-ECE0-4624-BED4-5B60467EF4AA}" dt="2025-03-02T13:34:06.886" v="5731" actId="47"/>
        <pc:sldMkLst>
          <pc:docMk/>
          <pc:sldMk cId="4214149852" sldId="868"/>
        </pc:sldMkLst>
      </pc:sldChg>
      <pc:sldChg chg="del ord">
        <pc:chgData name="Matthieu GRALL" userId="cec3ba0d20552ff9" providerId="LiveId" clId="{0E100F18-ECE0-4624-BED4-5B60467EF4AA}" dt="2025-03-07T08:22:45.550" v="9867" actId="47"/>
        <pc:sldMkLst>
          <pc:docMk/>
          <pc:sldMk cId="2442773916" sldId="871"/>
        </pc:sldMkLst>
      </pc:sldChg>
      <pc:sldChg chg="del">
        <pc:chgData name="Matthieu GRALL" userId="cec3ba0d20552ff9" providerId="LiveId" clId="{0E100F18-ECE0-4624-BED4-5B60467EF4AA}" dt="2025-03-02T13:35:51.928" v="5745" actId="47"/>
        <pc:sldMkLst>
          <pc:docMk/>
          <pc:sldMk cId="3432690095" sldId="872"/>
        </pc:sldMkLst>
      </pc:sldChg>
      <pc:sldChg chg="del">
        <pc:chgData name="Matthieu GRALL" userId="cec3ba0d20552ff9" providerId="LiveId" clId="{0E100F18-ECE0-4624-BED4-5B60467EF4AA}" dt="2025-03-02T13:36:37.115" v="5748" actId="47"/>
        <pc:sldMkLst>
          <pc:docMk/>
          <pc:sldMk cId="2779252770" sldId="873"/>
        </pc:sldMkLst>
      </pc:sldChg>
      <pc:sldChg chg="del">
        <pc:chgData name="Matthieu GRALL" userId="cec3ba0d20552ff9" providerId="LiveId" clId="{0E100F18-ECE0-4624-BED4-5B60467EF4AA}" dt="2025-03-02T13:36:38.224" v="5749" actId="47"/>
        <pc:sldMkLst>
          <pc:docMk/>
          <pc:sldMk cId="2316775001" sldId="874"/>
        </pc:sldMkLst>
      </pc:sldChg>
      <pc:sldChg chg="del">
        <pc:chgData name="Matthieu GRALL" userId="cec3ba0d20552ff9" providerId="LiveId" clId="{0E100F18-ECE0-4624-BED4-5B60467EF4AA}" dt="2025-03-02T13:36:40.474" v="5750" actId="47"/>
        <pc:sldMkLst>
          <pc:docMk/>
          <pc:sldMk cId="2153781053" sldId="875"/>
        </pc:sldMkLst>
      </pc:sldChg>
      <pc:sldChg chg="del">
        <pc:chgData name="Matthieu GRALL" userId="cec3ba0d20552ff9" providerId="LiveId" clId="{0E100F18-ECE0-4624-BED4-5B60467EF4AA}" dt="2025-03-02T13:36:57.615" v="5754" actId="47"/>
        <pc:sldMkLst>
          <pc:docMk/>
          <pc:sldMk cId="4208472029" sldId="877"/>
        </pc:sldMkLst>
      </pc:sldChg>
      <pc:sldChg chg="del">
        <pc:chgData name="Matthieu GRALL" userId="cec3ba0d20552ff9" providerId="LiveId" clId="{0E100F18-ECE0-4624-BED4-5B60467EF4AA}" dt="2025-03-02T13:36:42.954" v="5751" actId="47"/>
        <pc:sldMkLst>
          <pc:docMk/>
          <pc:sldMk cId="469200529" sldId="881"/>
        </pc:sldMkLst>
      </pc:sldChg>
      <pc:sldChg chg="del">
        <pc:chgData name="Matthieu GRALL" userId="cec3ba0d20552ff9" providerId="LiveId" clId="{0E100F18-ECE0-4624-BED4-5B60467EF4AA}" dt="2025-03-02T13:37:35.086" v="5755" actId="47"/>
        <pc:sldMkLst>
          <pc:docMk/>
          <pc:sldMk cId="756498479" sldId="882"/>
        </pc:sldMkLst>
      </pc:sldChg>
      <pc:sldChg chg="del">
        <pc:chgData name="Matthieu GRALL" userId="cec3ba0d20552ff9" providerId="LiveId" clId="{0E100F18-ECE0-4624-BED4-5B60467EF4AA}" dt="2025-03-02T13:37:37.471" v="5756" actId="47"/>
        <pc:sldMkLst>
          <pc:docMk/>
          <pc:sldMk cId="2659117465" sldId="883"/>
        </pc:sldMkLst>
      </pc:sldChg>
      <pc:sldChg chg="del">
        <pc:chgData name="Matthieu GRALL" userId="cec3ba0d20552ff9" providerId="LiveId" clId="{0E100F18-ECE0-4624-BED4-5B60467EF4AA}" dt="2025-03-02T13:41:10.487" v="5763" actId="47"/>
        <pc:sldMkLst>
          <pc:docMk/>
          <pc:sldMk cId="2711230483" sldId="884"/>
        </pc:sldMkLst>
      </pc:sldChg>
      <pc:sldChg chg="del">
        <pc:chgData name="Matthieu GRALL" userId="cec3ba0d20552ff9" providerId="LiveId" clId="{0E100F18-ECE0-4624-BED4-5B60467EF4AA}" dt="2025-03-02T13:39:39.333" v="5760" actId="47"/>
        <pc:sldMkLst>
          <pc:docMk/>
          <pc:sldMk cId="2141002853" sldId="885"/>
        </pc:sldMkLst>
      </pc:sldChg>
      <pc:sldChg chg="add del">
        <pc:chgData name="Matthieu GRALL" userId="cec3ba0d20552ff9" providerId="LiveId" clId="{0E100F18-ECE0-4624-BED4-5B60467EF4AA}" dt="2025-03-02T13:37:46.126" v="5759" actId="47"/>
        <pc:sldMkLst>
          <pc:docMk/>
          <pc:sldMk cId="70303504" sldId="886"/>
        </pc:sldMkLst>
      </pc:sldChg>
      <pc:sldChg chg="del">
        <pc:chgData name="Matthieu GRALL" userId="cec3ba0d20552ff9" providerId="LiveId" clId="{0E100F18-ECE0-4624-BED4-5B60467EF4AA}" dt="2025-03-05T10:12:40.711" v="7124" actId="47"/>
        <pc:sldMkLst>
          <pc:docMk/>
          <pc:sldMk cId="1696771746" sldId="889"/>
        </pc:sldMkLst>
      </pc:sldChg>
      <pc:sldChg chg="del">
        <pc:chgData name="Matthieu GRALL" userId="cec3ba0d20552ff9" providerId="LiveId" clId="{0E100F18-ECE0-4624-BED4-5B60467EF4AA}" dt="2025-03-05T10:20:29.689" v="7319" actId="47"/>
        <pc:sldMkLst>
          <pc:docMk/>
          <pc:sldMk cId="3502463716" sldId="890"/>
        </pc:sldMkLst>
      </pc:sldChg>
      <pc:sldChg chg="del">
        <pc:chgData name="Matthieu GRALL" userId="cec3ba0d20552ff9" providerId="LiveId" clId="{0E100F18-ECE0-4624-BED4-5B60467EF4AA}" dt="2025-03-05T10:36:56.079" v="7549" actId="47"/>
        <pc:sldMkLst>
          <pc:docMk/>
          <pc:sldMk cId="2886282916" sldId="891"/>
        </pc:sldMkLst>
      </pc:sldChg>
      <pc:sldChg chg="del">
        <pc:chgData name="Matthieu GRALL" userId="cec3ba0d20552ff9" providerId="LiveId" clId="{0E100F18-ECE0-4624-BED4-5B60467EF4AA}" dt="2025-03-05T10:31:08.934" v="7524" actId="47"/>
        <pc:sldMkLst>
          <pc:docMk/>
          <pc:sldMk cId="4196924820" sldId="893"/>
        </pc:sldMkLst>
      </pc:sldChg>
      <pc:sldChg chg="del">
        <pc:chgData name="Matthieu GRALL" userId="cec3ba0d20552ff9" providerId="LiveId" clId="{0E100F18-ECE0-4624-BED4-5B60467EF4AA}" dt="2025-03-05T10:37:13.243" v="7550" actId="47"/>
        <pc:sldMkLst>
          <pc:docMk/>
          <pc:sldMk cId="1655534357" sldId="894"/>
        </pc:sldMkLst>
      </pc:sldChg>
      <pc:sldChg chg="del">
        <pc:chgData name="Matthieu GRALL" userId="cec3ba0d20552ff9" providerId="LiveId" clId="{0E100F18-ECE0-4624-BED4-5B60467EF4AA}" dt="2025-03-05T10:37:31.413" v="7551" actId="47"/>
        <pc:sldMkLst>
          <pc:docMk/>
          <pc:sldMk cId="2603687769" sldId="895"/>
        </pc:sldMkLst>
      </pc:sldChg>
      <pc:sldChg chg="del">
        <pc:chgData name="Matthieu GRALL" userId="cec3ba0d20552ff9" providerId="LiveId" clId="{0E100F18-ECE0-4624-BED4-5B60467EF4AA}" dt="2025-03-05T15:19:37.166" v="8372" actId="47"/>
        <pc:sldMkLst>
          <pc:docMk/>
          <pc:sldMk cId="1347469495" sldId="896"/>
        </pc:sldMkLst>
      </pc:sldChg>
      <pc:sldChg chg="del">
        <pc:chgData name="Matthieu GRALL" userId="cec3ba0d20552ff9" providerId="LiveId" clId="{0E100F18-ECE0-4624-BED4-5B60467EF4AA}" dt="2025-03-05T15:24:44.295" v="8444" actId="47"/>
        <pc:sldMkLst>
          <pc:docMk/>
          <pc:sldMk cId="2379911152" sldId="897"/>
        </pc:sldMkLst>
      </pc:sldChg>
      <pc:sldChg chg="del">
        <pc:chgData name="Matthieu GRALL" userId="cec3ba0d20552ff9" providerId="LiveId" clId="{0E100F18-ECE0-4624-BED4-5B60467EF4AA}" dt="2025-03-08T11:23:26.485" v="13224" actId="47"/>
        <pc:sldMkLst>
          <pc:docMk/>
          <pc:sldMk cId="56416258" sldId="898"/>
        </pc:sldMkLst>
      </pc:sldChg>
      <pc:sldChg chg="del">
        <pc:chgData name="Matthieu GRALL" userId="cec3ba0d20552ff9" providerId="LiveId" clId="{0E100F18-ECE0-4624-BED4-5B60467EF4AA}" dt="2025-03-08T11:23:28.655" v="13225" actId="47"/>
        <pc:sldMkLst>
          <pc:docMk/>
          <pc:sldMk cId="963023476" sldId="899"/>
        </pc:sldMkLst>
      </pc:sldChg>
      <pc:sldChg chg="del">
        <pc:chgData name="Matthieu GRALL" userId="cec3ba0d20552ff9" providerId="LiveId" clId="{0E100F18-ECE0-4624-BED4-5B60467EF4AA}" dt="2025-03-08T11:23:40.845" v="13226" actId="47"/>
        <pc:sldMkLst>
          <pc:docMk/>
          <pc:sldMk cId="4140760514" sldId="900"/>
        </pc:sldMkLst>
      </pc:sldChg>
      <pc:sldChg chg="del ord">
        <pc:chgData name="Matthieu GRALL" userId="cec3ba0d20552ff9" providerId="LiveId" clId="{0E100F18-ECE0-4624-BED4-5B60467EF4AA}" dt="2025-03-11T10:03:00.410" v="13419" actId="47"/>
        <pc:sldMkLst>
          <pc:docMk/>
          <pc:sldMk cId="4021666056" sldId="901"/>
        </pc:sldMkLst>
      </pc:sldChg>
      <pc:sldChg chg="del ord">
        <pc:chgData name="Matthieu GRALL" userId="cec3ba0d20552ff9" providerId="LiveId" clId="{0E100F18-ECE0-4624-BED4-5B60467EF4AA}" dt="2025-03-11T10:14:21.421" v="13658" actId="47"/>
        <pc:sldMkLst>
          <pc:docMk/>
          <pc:sldMk cId="3342042292" sldId="902"/>
        </pc:sldMkLst>
      </pc:sldChg>
      <pc:sldChg chg="del">
        <pc:chgData name="Matthieu GRALL" userId="cec3ba0d20552ff9" providerId="LiveId" clId="{0E100F18-ECE0-4624-BED4-5B60467EF4AA}" dt="2025-03-08T11:25:12.254" v="13227" actId="47"/>
        <pc:sldMkLst>
          <pc:docMk/>
          <pc:sldMk cId="1475970756" sldId="903"/>
        </pc:sldMkLst>
      </pc:sldChg>
      <pc:sldChg chg="del">
        <pc:chgData name="Matthieu GRALL" userId="cec3ba0d20552ff9" providerId="LiveId" clId="{0E100F18-ECE0-4624-BED4-5B60467EF4AA}" dt="2025-03-08T11:25:17.604" v="13228" actId="47"/>
        <pc:sldMkLst>
          <pc:docMk/>
          <pc:sldMk cId="2680943549" sldId="904"/>
        </pc:sldMkLst>
      </pc:sldChg>
      <pc:sldChg chg="del">
        <pc:chgData name="Matthieu GRALL" userId="cec3ba0d20552ff9" providerId="LiveId" clId="{0E100F18-ECE0-4624-BED4-5B60467EF4AA}" dt="2025-03-08T11:25:21.909" v="13229" actId="47"/>
        <pc:sldMkLst>
          <pc:docMk/>
          <pc:sldMk cId="884207626" sldId="905"/>
        </pc:sldMkLst>
      </pc:sldChg>
      <pc:sldChg chg="del">
        <pc:chgData name="Matthieu GRALL" userId="cec3ba0d20552ff9" providerId="LiveId" clId="{0E100F18-ECE0-4624-BED4-5B60467EF4AA}" dt="2025-03-08T11:25:24.399" v="13230" actId="47"/>
        <pc:sldMkLst>
          <pc:docMk/>
          <pc:sldMk cId="2542889169" sldId="906"/>
        </pc:sldMkLst>
      </pc:sldChg>
      <pc:sldChg chg="del">
        <pc:chgData name="Matthieu GRALL" userId="cec3ba0d20552ff9" providerId="LiveId" clId="{0E100F18-ECE0-4624-BED4-5B60467EF4AA}" dt="2025-03-11T10:24:32.342" v="13679" actId="47"/>
        <pc:sldMkLst>
          <pc:docMk/>
          <pc:sldMk cId="3977586643" sldId="907"/>
        </pc:sldMkLst>
      </pc:sldChg>
      <pc:sldChg chg="del">
        <pc:chgData name="Matthieu GRALL" userId="cec3ba0d20552ff9" providerId="LiveId" clId="{0E100F18-ECE0-4624-BED4-5B60467EF4AA}" dt="2025-03-11T10:35:05.767" v="13963" actId="47"/>
        <pc:sldMkLst>
          <pc:docMk/>
          <pc:sldMk cId="2255890790" sldId="909"/>
        </pc:sldMkLst>
      </pc:sldChg>
      <pc:sldChg chg="del">
        <pc:chgData name="Matthieu GRALL" userId="cec3ba0d20552ff9" providerId="LiveId" clId="{0E100F18-ECE0-4624-BED4-5B60467EF4AA}" dt="2025-03-11T10:39:10.831" v="14014" actId="47"/>
        <pc:sldMkLst>
          <pc:docMk/>
          <pc:sldMk cId="1433649136" sldId="911"/>
        </pc:sldMkLst>
      </pc:sldChg>
      <pc:sldChg chg="del">
        <pc:chgData name="Matthieu GRALL" userId="cec3ba0d20552ff9" providerId="LiveId" clId="{0E100F18-ECE0-4624-BED4-5B60467EF4AA}" dt="2025-03-11T10:55:06.942" v="14067" actId="47"/>
        <pc:sldMkLst>
          <pc:docMk/>
          <pc:sldMk cId="959874433" sldId="912"/>
        </pc:sldMkLst>
      </pc:sldChg>
      <pc:sldChg chg="del">
        <pc:chgData name="Matthieu GRALL" userId="cec3ba0d20552ff9" providerId="LiveId" clId="{0E100F18-ECE0-4624-BED4-5B60467EF4AA}" dt="2025-03-11T10:53:22.018" v="14059" actId="47"/>
        <pc:sldMkLst>
          <pc:docMk/>
          <pc:sldMk cId="1053534675" sldId="913"/>
        </pc:sldMkLst>
      </pc:sldChg>
      <pc:sldChg chg="del">
        <pc:chgData name="Matthieu GRALL" userId="cec3ba0d20552ff9" providerId="LiveId" clId="{0E100F18-ECE0-4624-BED4-5B60467EF4AA}" dt="2025-03-11T10:56:18.406" v="14074" actId="47"/>
        <pc:sldMkLst>
          <pc:docMk/>
          <pc:sldMk cId="290070511" sldId="914"/>
        </pc:sldMkLst>
      </pc:sldChg>
      <pc:sldChg chg="del">
        <pc:chgData name="Matthieu GRALL" userId="cec3ba0d20552ff9" providerId="LiveId" clId="{0E100F18-ECE0-4624-BED4-5B60467EF4AA}" dt="2025-03-11T10:57:22.937" v="14081" actId="47"/>
        <pc:sldMkLst>
          <pc:docMk/>
          <pc:sldMk cId="2801861636" sldId="915"/>
        </pc:sldMkLst>
      </pc:sldChg>
      <pc:sldChg chg="del">
        <pc:chgData name="Matthieu GRALL" userId="cec3ba0d20552ff9" providerId="LiveId" clId="{0E100F18-ECE0-4624-BED4-5B60467EF4AA}" dt="2025-03-11T10:58:36.941" v="14089" actId="47"/>
        <pc:sldMkLst>
          <pc:docMk/>
          <pc:sldMk cId="811369622" sldId="916"/>
        </pc:sldMkLst>
      </pc:sldChg>
      <pc:sldChg chg="del">
        <pc:chgData name="Matthieu GRALL" userId="cec3ba0d20552ff9" providerId="LiveId" clId="{0E100F18-ECE0-4624-BED4-5B60467EF4AA}" dt="2025-03-11T11:00:05.215" v="14109" actId="47"/>
        <pc:sldMkLst>
          <pc:docMk/>
          <pc:sldMk cId="2097531445" sldId="917"/>
        </pc:sldMkLst>
      </pc:sldChg>
      <pc:sldChg chg="del">
        <pc:chgData name="Matthieu GRALL" userId="cec3ba0d20552ff9" providerId="LiveId" clId="{0E100F18-ECE0-4624-BED4-5B60467EF4AA}" dt="2025-03-11T11:00:50.985" v="14110" actId="47"/>
        <pc:sldMkLst>
          <pc:docMk/>
          <pc:sldMk cId="2628293269" sldId="918"/>
        </pc:sldMkLst>
      </pc:sldChg>
      <pc:sldChg chg="del">
        <pc:chgData name="Matthieu GRALL" userId="cec3ba0d20552ff9" providerId="LiveId" clId="{0E100F18-ECE0-4624-BED4-5B60467EF4AA}" dt="2025-03-11T10:33:17.773" v="13937" actId="47"/>
        <pc:sldMkLst>
          <pc:docMk/>
          <pc:sldMk cId="3227220276" sldId="920"/>
        </pc:sldMkLst>
      </pc:sldChg>
      <pc:sldChg chg="del">
        <pc:chgData name="Matthieu GRALL" userId="cec3ba0d20552ff9" providerId="LiveId" clId="{0E100F18-ECE0-4624-BED4-5B60467EF4AA}" dt="2025-03-11T11:12:07.900" v="14177" actId="47"/>
        <pc:sldMkLst>
          <pc:docMk/>
          <pc:sldMk cId="2769282451" sldId="921"/>
        </pc:sldMkLst>
      </pc:sldChg>
      <pc:sldChg chg="del">
        <pc:chgData name="Matthieu GRALL" userId="cec3ba0d20552ff9" providerId="LiveId" clId="{0E100F18-ECE0-4624-BED4-5B60467EF4AA}" dt="2025-03-11T11:39:52.783" v="14531" actId="47"/>
        <pc:sldMkLst>
          <pc:docMk/>
          <pc:sldMk cId="4249398174" sldId="922"/>
        </pc:sldMkLst>
      </pc:sldChg>
      <pc:sldChg chg="del">
        <pc:chgData name="Matthieu GRALL" userId="cec3ba0d20552ff9" providerId="LiveId" clId="{0E100F18-ECE0-4624-BED4-5B60467EF4AA}" dt="2025-03-11T11:23:18.775" v="14178" actId="47"/>
        <pc:sldMkLst>
          <pc:docMk/>
          <pc:sldMk cId="2608182262" sldId="924"/>
        </pc:sldMkLst>
      </pc:sldChg>
      <pc:sldChg chg="del">
        <pc:chgData name="Matthieu GRALL" userId="cec3ba0d20552ff9" providerId="LiveId" clId="{0E100F18-ECE0-4624-BED4-5B60467EF4AA}" dt="2025-03-11T12:16:51.887" v="15308" actId="47"/>
        <pc:sldMkLst>
          <pc:docMk/>
          <pc:sldMk cId="2783035959" sldId="925"/>
        </pc:sldMkLst>
      </pc:sldChg>
      <pc:sldChg chg="del">
        <pc:chgData name="Matthieu GRALL" userId="cec3ba0d20552ff9" providerId="LiveId" clId="{0E100F18-ECE0-4624-BED4-5B60467EF4AA}" dt="2025-03-11T12:20:18.406" v="15452" actId="47"/>
        <pc:sldMkLst>
          <pc:docMk/>
          <pc:sldMk cId="2145503613" sldId="926"/>
        </pc:sldMkLst>
      </pc:sldChg>
      <pc:sldChg chg="del">
        <pc:chgData name="Matthieu GRALL" userId="cec3ba0d20552ff9" providerId="LiveId" clId="{0E100F18-ECE0-4624-BED4-5B60467EF4AA}" dt="2025-03-11T11:54:33.262" v="14753" actId="47"/>
        <pc:sldMkLst>
          <pc:docMk/>
          <pc:sldMk cId="1727652497" sldId="928"/>
        </pc:sldMkLst>
      </pc:sldChg>
      <pc:sldChg chg="del">
        <pc:chgData name="Matthieu GRALL" userId="cec3ba0d20552ff9" providerId="LiveId" clId="{0E100F18-ECE0-4624-BED4-5B60467EF4AA}" dt="2025-03-11T11:54:36.341" v="14754" actId="47"/>
        <pc:sldMkLst>
          <pc:docMk/>
          <pc:sldMk cId="2230308395" sldId="929"/>
        </pc:sldMkLst>
      </pc:sldChg>
      <pc:sldChg chg="del">
        <pc:chgData name="Matthieu GRALL" userId="cec3ba0d20552ff9" providerId="LiveId" clId="{0E100F18-ECE0-4624-BED4-5B60467EF4AA}" dt="2025-03-11T11:54:40.387" v="14755" actId="47"/>
        <pc:sldMkLst>
          <pc:docMk/>
          <pc:sldMk cId="358622736" sldId="930"/>
        </pc:sldMkLst>
      </pc:sldChg>
      <pc:sldChg chg="modSp add del mod">
        <pc:chgData name="Matthieu GRALL" userId="cec3ba0d20552ff9" providerId="LiveId" clId="{0E100F18-ECE0-4624-BED4-5B60467EF4AA}" dt="2025-03-11T11:56:36.640" v="14758" actId="13926"/>
        <pc:sldMkLst>
          <pc:docMk/>
          <pc:sldMk cId="2464720471" sldId="931"/>
        </pc:sldMkLst>
      </pc:sldChg>
      <pc:sldChg chg="del">
        <pc:chgData name="Matthieu GRALL" userId="cec3ba0d20552ff9" providerId="LiveId" clId="{0E100F18-ECE0-4624-BED4-5B60467EF4AA}" dt="2025-03-11T16:14:46.196" v="17956" actId="47"/>
        <pc:sldMkLst>
          <pc:docMk/>
          <pc:sldMk cId="682433992" sldId="934"/>
        </pc:sldMkLst>
      </pc:sldChg>
      <pc:sldChg chg="del">
        <pc:chgData name="Matthieu GRALL" userId="cec3ba0d20552ff9" providerId="LiveId" clId="{0E100F18-ECE0-4624-BED4-5B60467EF4AA}" dt="2025-03-11T11:49:19.964" v="14593" actId="47"/>
        <pc:sldMkLst>
          <pc:docMk/>
          <pc:sldMk cId="303995967" sldId="947"/>
        </pc:sldMkLst>
      </pc:sldChg>
      <pc:sldChg chg="del">
        <pc:chgData name="Matthieu GRALL" userId="cec3ba0d20552ff9" providerId="LiveId" clId="{0E100F18-ECE0-4624-BED4-5B60467EF4AA}" dt="2025-03-11T12:20:20.395" v="15453" actId="47"/>
        <pc:sldMkLst>
          <pc:docMk/>
          <pc:sldMk cId="226037878" sldId="954"/>
        </pc:sldMkLst>
      </pc:sldChg>
      <pc:sldChg chg="del">
        <pc:chgData name="Matthieu GRALL" userId="cec3ba0d20552ff9" providerId="LiveId" clId="{0E100F18-ECE0-4624-BED4-5B60467EF4AA}" dt="2025-03-11T12:20:22.315" v="15454" actId="47"/>
        <pc:sldMkLst>
          <pc:docMk/>
          <pc:sldMk cId="3364388797" sldId="955"/>
        </pc:sldMkLst>
      </pc:sldChg>
      <pc:sldChg chg="delSp modSp mod">
        <pc:chgData name="Matthieu GRALL" userId="cec3ba0d20552ff9" providerId="LiveId" clId="{0E100F18-ECE0-4624-BED4-5B60467EF4AA}" dt="2025-03-07T08:26:06.229" v="9885" actId="21"/>
        <pc:sldMkLst>
          <pc:docMk/>
          <pc:sldMk cId="837917435" sldId="956"/>
        </pc:sldMkLst>
      </pc:sldChg>
      <pc:sldChg chg="del">
        <pc:chgData name="Matthieu GRALL" userId="cec3ba0d20552ff9" providerId="LiveId" clId="{0E100F18-ECE0-4624-BED4-5B60467EF4AA}" dt="2025-03-07T08:23:49.906" v="9875" actId="47"/>
        <pc:sldMkLst>
          <pc:docMk/>
          <pc:sldMk cId="1841681231" sldId="983"/>
        </pc:sldMkLst>
      </pc:sldChg>
      <pc:sldChg chg="del">
        <pc:chgData name="Matthieu GRALL" userId="cec3ba0d20552ff9" providerId="LiveId" clId="{0E100F18-ECE0-4624-BED4-5B60467EF4AA}" dt="2025-03-02T14:05:27.919" v="5906" actId="47"/>
        <pc:sldMkLst>
          <pc:docMk/>
          <pc:sldMk cId="839428717" sldId="986"/>
        </pc:sldMkLst>
      </pc:sldChg>
      <pc:sldChg chg="del">
        <pc:chgData name="Matthieu GRALL" userId="cec3ba0d20552ff9" providerId="LiveId" clId="{0E100F18-ECE0-4624-BED4-5B60467EF4AA}" dt="2025-03-02T13:35:39.399" v="5738" actId="47"/>
        <pc:sldMkLst>
          <pc:docMk/>
          <pc:sldMk cId="3300498918" sldId="991"/>
        </pc:sldMkLst>
      </pc:sldChg>
      <pc:sldChg chg="del">
        <pc:chgData name="Matthieu GRALL" userId="cec3ba0d20552ff9" providerId="LiveId" clId="{0E100F18-ECE0-4624-BED4-5B60467EF4AA}" dt="2025-03-02T13:35:41.454" v="5739" actId="47"/>
        <pc:sldMkLst>
          <pc:docMk/>
          <pc:sldMk cId="1861764393" sldId="992"/>
        </pc:sldMkLst>
      </pc:sldChg>
      <pc:sldChg chg="del">
        <pc:chgData name="Matthieu GRALL" userId="cec3ba0d20552ff9" providerId="LiveId" clId="{0E100F18-ECE0-4624-BED4-5B60467EF4AA}" dt="2025-03-02T13:35:42.760" v="5740" actId="47"/>
        <pc:sldMkLst>
          <pc:docMk/>
          <pc:sldMk cId="3978871042" sldId="994"/>
        </pc:sldMkLst>
      </pc:sldChg>
      <pc:sldChg chg="del">
        <pc:chgData name="Matthieu GRALL" userId="cec3ba0d20552ff9" providerId="LiveId" clId="{0E100F18-ECE0-4624-BED4-5B60467EF4AA}" dt="2025-03-02T13:35:43.775" v="5741" actId="47"/>
        <pc:sldMkLst>
          <pc:docMk/>
          <pc:sldMk cId="1623970966" sldId="995"/>
        </pc:sldMkLst>
      </pc:sldChg>
      <pc:sldChg chg="del">
        <pc:chgData name="Matthieu GRALL" userId="cec3ba0d20552ff9" providerId="LiveId" clId="{0E100F18-ECE0-4624-BED4-5B60467EF4AA}" dt="2025-03-02T13:35:44.776" v="5742" actId="47"/>
        <pc:sldMkLst>
          <pc:docMk/>
          <pc:sldMk cId="2213129309" sldId="996"/>
        </pc:sldMkLst>
      </pc:sldChg>
      <pc:sldChg chg="del">
        <pc:chgData name="Matthieu GRALL" userId="cec3ba0d20552ff9" providerId="LiveId" clId="{0E100F18-ECE0-4624-BED4-5B60467EF4AA}" dt="2025-03-02T12:52:57.805" v="4892" actId="47"/>
        <pc:sldMkLst>
          <pc:docMk/>
          <pc:sldMk cId="4048491628" sldId="997"/>
        </pc:sldMkLst>
      </pc:sldChg>
      <pc:sldChg chg="del">
        <pc:chgData name="Matthieu GRALL" userId="cec3ba0d20552ff9" providerId="LiveId" clId="{0E100F18-ECE0-4624-BED4-5B60467EF4AA}" dt="2025-03-02T12:52:58.967" v="4893" actId="47"/>
        <pc:sldMkLst>
          <pc:docMk/>
          <pc:sldMk cId="3134136578" sldId="998"/>
        </pc:sldMkLst>
      </pc:sldChg>
      <pc:sldChg chg="del">
        <pc:chgData name="Matthieu GRALL" userId="cec3ba0d20552ff9" providerId="LiveId" clId="{0E100F18-ECE0-4624-BED4-5B60467EF4AA}" dt="2025-03-02T12:53:19.045" v="4900" actId="47"/>
        <pc:sldMkLst>
          <pc:docMk/>
          <pc:sldMk cId="3566722548" sldId="999"/>
        </pc:sldMkLst>
      </pc:sldChg>
      <pc:sldChg chg="del">
        <pc:chgData name="Matthieu GRALL" userId="cec3ba0d20552ff9" providerId="LiveId" clId="{0E100F18-ECE0-4624-BED4-5B60467EF4AA}" dt="2025-03-02T12:53:19.967" v="4901" actId="47"/>
        <pc:sldMkLst>
          <pc:docMk/>
          <pc:sldMk cId="759676982" sldId="1000"/>
        </pc:sldMkLst>
      </pc:sldChg>
      <pc:sldChg chg="del">
        <pc:chgData name="Matthieu GRALL" userId="cec3ba0d20552ff9" providerId="LiveId" clId="{0E100F18-ECE0-4624-BED4-5B60467EF4AA}" dt="2025-03-02T13:36:44.415" v="5752" actId="47"/>
        <pc:sldMkLst>
          <pc:docMk/>
          <pc:sldMk cId="4278775167" sldId="1001"/>
        </pc:sldMkLst>
      </pc:sldChg>
      <pc:sldChg chg="del">
        <pc:chgData name="Matthieu GRALL" userId="cec3ba0d20552ff9" providerId="LiveId" clId="{0E100F18-ECE0-4624-BED4-5B60467EF4AA}" dt="2025-03-02T12:53:10.442" v="4895" actId="47"/>
        <pc:sldMkLst>
          <pc:docMk/>
          <pc:sldMk cId="3217237907" sldId="1002"/>
        </pc:sldMkLst>
      </pc:sldChg>
      <pc:sldChg chg="del">
        <pc:chgData name="Matthieu GRALL" userId="cec3ba0d20552ff9" providerId="LiveId" clId="{0E100F18-ECE0-4624-BED4-5B60467EF4AA}" dt="2025-03-02T12:53:17.473" v="4899" actId="47"/>
        <pc:sldMkLst>
          <pc:docMk/>
          <pc:sldMk cId="2076485775" sldId="1003"/>
        </pc:sldMkLst>
      </pc:sldChg>
      <pc:sldChg chg="del">
        <pc:chgData name="Matthieu GRALL" userId="cec3ba0d20552ff9" providerId="LiveId" clId="{0E100F18-ECE0-4624-BED4-5B60467EF4AA}" dt="2025-03-02T12:53:15.410" v="4897" actId="47"/>
        <pc:sldMkLst>
          <pc:docMk/>
          <pc:sldMk cId="3404666591" sldId="1004"/>
        </pc:sldMkLst>
      </pc:sldChg>
      <pc:sldChg chg="del">
        <pc:chgData name="Matthieu GRALL" userId="cec3ba0d20552ff9" providerId="LiveId" clId="{0E100F18-ECE0-4624-BED4-5B60467EF4AA}" dt="2025-03-02T12:53:16.441" v="4898" actId="47"/>
        <pc:sldMkLst>
          <pc:docMk/>
          <pc:sldMk cId="1965271831" sldId="1005"/>
        </pc:sldMkLst>
      </pc:sldChg>
      <pc:sldChg chg="del">
        <pc:chgData name="Matthieu GRALL" userId="cec3ba0d20552ff9" providerId="LiveId" clId="{0E100F18-ECE0-4624-BED4-5B60467EF4AA}" dt="2025-03-02T12:53:12.787" v="4896" actId="47"/>
        <pc:sldMkLst>
          <pc:docMk/>
          <pc:sldMk cId="866528232" sldId="1006"/>
        </pc:sldMkLst>
      </pc:sldChg>
      <pc:sldChg chg="del">
        <pc:chgData name="Matthieu GRALL" userId="cec3ba0d20552ff9" providerId="LiveId" clId="{0E100F18-ECE0-4624-BED4-5B60467EF4AA}" dt="2025-03-02T12:53:08.791" v="4894" actId="47"/>
        <pc:sldMkLst>
          <pc:docMk/>
          <pc:sldMk cId="1195190597" sldId="1007"/>
        </pc:sldMkLst>
      </pc:sldChg>
      <pc:sldChg chg="del">
        <pc:chgData name="Matthieu GRALL" userId="cec3ba0d20552ff9" providerId="LiveId" clId="{0E100F18-ECE0-4624-BED4-5B60467EF4AA}" dt="2025-03-02T12:52:51.592" v="4891" actId="47"/>
        <pc:sldMkLst>
          <pc:docMk/>
          <pc:sldMk cId="1765525371" sldId="1009"/>
        </pc:sldMkLst>
      </pc:sldChg>
      <pc:sldChg chg="del">
        <pc:chgData name="Matthieu GRALL" userId="cec3ba0d20552ff9" providerId="LiveId" clId="{0E100F18-ECE0-4624-BED4-5B60467EF4AA}" dt="2025-03-02T12:52:46.731" v="4889" actId="47"/>
        <pc:sldMkLst>
          <pc:docMk/>
          <pc:sldMk cId="1134925376" sldId="1010"/>
        </pc:sldMkLst>
      </pc:sldChg>
      <pc:sldChg chg="del">
        <pc:chgData name="Matthieu GRALL" userId="cec3ba0d20552ff9" providerId="LiveId" clId="{0E100F18-ECE0-4624-BED4-5B60467EF4AA}" dt="2025-03-02T12:52:42.419" v="4886" actId="47"/>
        <pc:sldMkLst>
          <pc:docMk/>
          <pc:sldMk cId="1744505494" sldId="1011"/>
        </pc:sldMkLst>
      </pc:sldChg>
      <pc:sldChg chg="del">
        <pc:chgData name="Matthieu GRALL" userId="cec3ba0d20552ff9" providerId="LiveId" clId="{0E100F18-ECE0-4624-BED4-5B60467EF4AA}" dt="2025-03-02T12:52:44.276" v="4887" actId="47"/>
        <pc:sldMkLst>
          <pc:docMk/>
          <pc:sldMk cId="3252878745" sldId="1012"/>
        </pc:sldMkLst>
      </pc:sldChg>
      <pc:sldChg chg="del">
        <pc:chgData name="Matthieu GRALL" userId="cec3ba0d20552ff9" providerId="LiveId" clId="{0E100F18-ECE0-4624-BED4-5B60467EF4AA}" dt="2025-03-05T15:04:40.230" v="7987" actId="47"/>
        <pc:sldMkLst>
          <pc:docMk/>
          <pc:sldMk cId="735591021" sldId="1013"/>
        </pc:sldMkLst>
      </pc:sldChg>
      <pc:sldChg chg="del">
        <pc:chgData name="Matthieu GRALL" userId="cec3ba0d20552ff9" providerId="LiveId" clId="{0E100F18-ECE0-4624-BED4-5B60467EF4AA}" dt="2025-03-11T12:26:58.603" v="15591" actId="47"/>
        <pc:sldMkLst>
          <pc:docMk/>
          <pc:sldMk cId="1658134775" sldId="1014"/>
        </pc:sldMkLst>
      </pc:sldChg>
      <pc:sldChg chg="del">
        <pc:chgData name="Matthieu GRALL" userId="cec3ba0d20552ff9" providerId="LiveId" clId="{0E100F18-ECE0-4624-BED4-5B60467EF4AA}" dt="2025-03-11T16:26:17.749" v="18468" actId="47"/>
        <pc:sldMkLst>
          <pc:docMk/>
          <pc:sldMk cId="1317464083" sldId="1023"/>
        </pc:sldMkLst>
      </pc:sldChg>
      <pc:sldChg chg="del">
        <pc:chgData name="Matthieu GRALL" userId="cec3ba0d20552ff9" providerId="LiveId" clId="{0E100F18-ECE0-4624-BED4-5B60467EF4AA}" dt="2025-03-02T13:35:25.623" v="5736" actId="47"/>
        <pc:sldMkLst>
          <pc:docMk/>
          <pc:sldMk cId="2516807469" sldId="1026"/>
        </pc:sldMkLst>
      </pc:sldChg>
      <pc:sldChg chg="del">
        <pc:chgData name="Matthieu GRALL" userId="cec3ba0d20552ff9" providerId="LiveId" clId="{0E100F18-ECE0-4624-BED4-5B60467EF4AA}" dt="2025-03-02T13:36:31.694" v="5746" actId="47"/>
        <pc:sldMkLst>
          <pc:docMk/>
          <pc:sldMk cId="3088782991" sldId="1028"/>
        </pc:sldMkLst>
      </pc:sldChg>
      <pc:sldChg chg="del">
        <pc:chgData name="Matthieu GRALL" userId="cec3ba0d20552ff9" providerId="LiveId" clId="{0E100F18-ECE0-4624-BED4-5B60467EF4AA}" dt="2025-03-05T15:15:08.486" v="8371" actId="47"/>
        <pc:sldMkLst>
          <pc:docMk/>
          <pc:sldMk cId="3587104707" sldId="1029"/>
        </pc:sldMkLst>
      </pc:sldChg>
      <pc:sldChg chg="del">
        <pc:chgData name="Matthieu GRALL" userId="cec3ba0d20552ff9" providerId="LiveId" clId="{0E100F18-ECE0-4624-BED4-5B60467EF4AA}" dt="2025-03-02T13:36:36.071" v="5747" actId="47"/>
        <pc:sldMkLst>
          <pc:docMk/>
          <pc:sldMk cId="3999985195" sldId="1031"/>
        </pc:sldMkLst>
      </pc:sldChg>
      <pc:sldChg chg="addSp delSp modSp mod">
        <pc:chgData name="Matthieu GRALL" userId="cec3ba0d20552ff9" providerId="LiveId" clId="{0E100F18-ECE0-4624-BED4-5B60467EF4AA}" dt="2025-02-26T13:59:23.643" v="1147" actId="478"/>
        <pc:sldMkLst>
          <pc:docMk/>
          <pc:sldMk cId="1269195055" sldId="1034"/>
        </pc:sldMkLst>
      </pc:sldChg>
      <pc:sldChg chg="addSp delSp modSp mod">
        <pc:chgData name="Matthieu GRALL" userId="cec3ba0d20552ff9" providerId="LiveId" clId="{0E100F18-ECE0-4624-BED4-5B60467EF4AA}" dt="2025-02-26T13:55:58.448" v="1129"/>
        <pc:sldMkLst>
          <pc:docMk/>
          <pc:sldMk cId="4020083035" sldId="1049"/>
        </pc:sldMkLst>
      </pc:sldChg>
      <pc:sldChg chg="addSp delSp modSp mod">
        <pc:chgData name="Matthieu GRALL" userId="cec3ba0d20552ff9" providerId="LiveId" clId="{0E100F18-ECE0-4624-BED4-5B60467EF4AA}" dt="2025-02-26T13:52:51.265" v="1105"/>
        <pc:sldMkLst>
          <pc:docMk/>
          <pc:sldMk cId="932379402" sldId="1050"/>
        </pc:sldMkLst>
      </pc:sldChg>
      <pc:sldChg chg="addSp delSp modSp mod">
        <pc:chgData name="Matthieu GRALL" userId="cec3ba0d20552ff9" providerId="LiveId" clId="{0E100F18-ECE0-4624-BED4-5B60467EF4AA}" dt="2025-02-26T14:04:08.661" v="1208" actId="1036"/>
        <pc:sldMkLst>
          <pc:docMk/>
          <pc:sldMk cId="1318449080" sldId="1051"/>
        </pc:sldMkLst>
      </pc:sldChg>
      <pc:sldChg chg="addSp delSp modSp mod">
        <pc:chgData name="Matthieu GRALL" userId="cec3ba0d20552ff9" providerId="LiveId" clId="{0E100F18-ECE0-4624-BED4-5B60467EF4AA}" dt="2025-02-26T14:04:19.890" v="1210"/>
        <pc:sldMkLst>
          <pc:docMk/>
          <pc:sldMk cId="2280586236" sldId="1052"/>
        </pc:sldMkLst>
      </pc:sldChg>
      <pc:sldChg chg="modSp mod">
        <pc:chgData name="Matthieu GRALL" userId="cec3ba0d20552ff9" providerId="LiveId" clId="{0E100F18-ECE0-4624-BED4-5B60467EF4AA}" dt="2025-02-26T13:53:22.242" v="1111" actId="122"/>
        <pc:sldMkLst>
          <pc:docMk/>
          <pc:sldMk cId="26874279" sldId="1057"/>
        </pc:sldMkLst>
      </pc:sldChg>
      <pc:sldChg chg="addSp delSp modSp mod">
        <pc:chgData name="Matthieu GRALL" userId="cec3ba0d20552ff9" providerId="LiveId" clId="{0E100F18-ECE0-4624-BED4-5B60467EF4AA}" dt="2025-02-26T13:54:10.857" v="1118"/>
        <pc:sldMkLst>
          <pc:docMk/>
          <pc:sldMk cId="4291156230" sldId="1058"/>
        </pc:sldMkLst>
      </pc:sldChg>
      <pc:sldChg chg="addSp delSp modSp mod">
        <pc:chgData name="Matthieu GRALL" userId="cec3ba0d20552ff9" providerId="LiveId" clId="{0E100F18-ECE0-4624-BED4-5B60467EF4AA}" dt="2025-03-05T10:51:49.999" v="7679" actId="207"/>
        <pc:sldMkLst>
          <pc:docMk/>
          <pc:sldMk cId="3800559491" sldId="1059"/>
        </pc:sldMkLst>
      </pc:sldChg>
      <pc:sldChg chg="addSp delSp modSp mod">
        <pc:chgData name="Matthieu GRALL" userId="cec3ba0d20552ff9" providerId="LiveId" clId="{0E100F18-ECE0-4624-BED4-5B60467EF4AA}" dt="2025-03-05T10:51:54.754" v="7680"/>
        <pc:sldMkLst>
          <pc:docMk/>
          <pc:sldMk cId="2126662429" sldId="1060"/>
        </pc:sldMkLst>
      </pc:sldChg>
      <pc:sldChg chg="addSp modSp mod">
        <pc:chgData name="Matthieu GRALL" userId="cec3ba0d20552ff9" providerId="LiveId" clId="{0E100F18-ECE0-4624-BED4-5B60467EF4AA}" dt="2025-03-05T10:52:05.902" v="7682"/>
        <pc:sldMkLst>
          <pc:docMk/>
          <pc:sldMk cId="1691437923" sldId="1061"/>
        </pc:sldMkLst>
      </pc:sldChg>
      <pc:sldChg chg="addSp modSp mod">
        <pc:chgData name="Matthieu GRALL" userId="cec3ba0d20552ff9" providerId="LiveId" clId="{0E100F18-ECE0-4624-BED4-5B60467EF4AA}" dt="2025-03-05T10:52:11.739" v="7684"/>
        <pc:sldMkLst>
          <pc:docMk/>
          <pc:sldMk cId="178164553" sldId="1062"/>
        </pc:sldMkLst>
      </pc:sldChg>
      <pc:sldChg chg="modSp mod">
        <pc:chgData name="Matthieu GRALL" userId="cec3ba0d20552ff9" providerId="LiveId" clId="{0E100F18-ECE0-4624-BED4-5B60467EF4AA}" dt="2025-02-26T13:53:07.640" v="1108" actId="122"/>
        <pc:sldMkLst>
          <pc:docMk/>
          <pc:sldMk cId="3141358319" sldId="1063"/>
        </pc:sldMkLst>
      </pc:sldChg>
      <pc:sldChg chg="addSp modSp mod">
        <pc:chgData name="Matthieu GRALL" userId="cec3ba0d20552ff9" providerId="LiveId" clId="{0E100F18-ECE0-4624-BED4-5B60467EF4AA}" dt="2025-03-05T10:52:10.689" v="7683"/>
        <pc:sldMkLst>
          <pc:docMk/>
          <pc:sldMk cId="3918098526" sldId="1064"/>
        </pc:sldMkLst>
      </pc:sldChg>
      <pc:sldChg chg="addSp delSp modSp mod">
        <pc:chgData name="Matthieu GRALL" userId="cec3ba0d20552ff9" providerId="LiveId" clId="{0E100F18-ECE0-4624-BED4-5B60467EF4AA}" dt="2025-03-05T10:52:37.450" v="7699" actId="207"/>
        <pc:sldMkLst>
          <pc:docMk/>
          <pc:sldMk cId="621758560" sldId="1065"/>
        </pc:sldMkLst>
      </pc:sldChg>
      <pc:sldChg chg="addSp delSp modSp mod">
        <pc:chgData name="Matthieu GRALL" userId="cec3ba0d20552ff9" providerId="LiveId" clId="{0E100F18-ECE0-4624-BED4-5B60467EF4AA}" dt="2025-03-05T10:52:16.472" v="7687"/>
        <pc:sldMkLst>
          <pc:docMk/>
          <pc:sldMk cId="2931514684" sldId="1066"/>
        </pc:sldMkLst>
      </pc:sldChg>
      <pc:sldChg chg="addSp delSp modSp mod">
        <pc:chgData name="Matthieu GRALL" userId="cec3ba0d20552ff9" providerId="LiveId" clId="{0E100F18-ECE0-4624-BED4-5B60467EF4AA}" dt="2025-03-05T10:52:17.886" v="7688"/>
        <pc:sldMkLst>
          <pc:docMk/>
          <pc:sldMk cId="3709665650" sldId="1067"/>
        </pc:sldMkLst>
      </pc:sldChg>
      <pc:sldChg chg="addSp modSp mod">
        <pc:chgData name="Matthieu GRALL" userId="cec3ba0d20552ff9" providerId="LiveId" clId="{0E100F18-ECE0-4624-BED4-5B60467EF4AA}" dt="2025-03-05T10:52:14.464" v="7686"/>
        <pc:sldMkLst>
          <pc:docMk/>
          <pc:sldMk cId="1800103563" sldId="1069"/>
        </pc:sldMkLst>
      </pc:sldChg>
      <pc:sldChg chg="addSp modSp mod">
        <pc:chgData name="Matthieu GRALL" userId="cec3ba0d20552ff9" providerId="LiveId" clId="{0E100F18-ECE0-4624-BED4-5B60467EF4AA}" dt="2025-03-05T10:52:24.657" v="7692"/>
        <pc:sldMkLst>
          <pc:docMk/>
          <pc:sldMk cId="3291618898" sldId="1070"/>
        </pc:sldMkLst>
      </pc:sldChg>
      <pc:sldChg chg="addSp delSp modSp mod">
        <pc:chgData name="Matthieu GRALL" userId="cec3ba0d20552ff9" providerId="LiveId" clId="{0E100F18-ECE0-4624-BED4-5B60467EF4AA}" dt="2025-02-26T13:57:46.806" v="1142"/>
        <pc:sldMkLst>
          <pc:docMk/>
          <pc:sldMk cId="3654082298" sldId="1074"/>
        </pc:sldMkLst>
      </pc:sldChg>
      <pc:sldChg chg="addSp delSp modSp mod">
        <pc:chgData name="Matthieu GRALL" userId="cec3ba0d20552ff9" providerId="LiveId" clId="{0E100F18-ECE0-4624-BED4-5B60467EF4AA}" dt="2025-03-05T10:54:58.876" v="7775" actId="207"/>
        <pc:sldMkLst>
          <pc:docMk/>
          <pc:sldMk cId="2248821212" sldId="1075"/>
        </pc:sldMkLst>
      </pc:sldChg>
      <pc:sldChg chg="addSp modSp mod">
        <pc:chgData name="Matthieu GRALL" userId="cec3ba0d20552ff9" providerId="LiveId" clId="{0E100F18-ECE0-4624-BED4-5B60467EF4AA}" dt="2025-03-05T10:52:32.089" v="7697"/>
        <pc:sldMkLst>
          <pc:docMk/>
          <pc:sldMk cId="4040424870" sldId="1076"/>
        </pc:sldMkLst>
      </pc:sldChg>
      <pc:sldChg chg="addSp delSp modSp mod">
        <pc:chgData name="Matthieu GRALL" userId="cec3ba0d20552ff9" providerId="LiveId" clId="{0E100F18-ECE0-4624-BED4-5B60467EF4AA}" dt="2025-03-05T10:52:59.621" v="7721" actId="20577"/>
        <pc:sldMkLst>
          <pc:docMk/>
          <pc:sldMk cId="4019348853" sldId="1077"/>
        </pc:sldMkLst>
      </pc:sldChg>
      <pc:sldChg chg="addSp delSp modSp mod">
        <pc:chgData name="Matthieu GRALL" userId="cec3ba0d20552ff9" providerId="LiveId" clId="{0E100F18-ECE0-4624-BED4-5B60467EF4AA}" dt="2025-03-05T10:51:23.981" v="7677" actId="255"/>
        <pc:sldMkLst>
          <pc:docMk/>
          <pc:sldMk cId="925280985" sldId="1078"/>
        </pc:sldMkLst>
      </pc:sldChg>
      <pc:sldChg chg="addSp delSp modSp mod">
        <pc:chgData name="Matthieu GRALL" userId="cec3ba0d20552ff9" providerId="LiveId" clId="{0E100F18-ECE0-4624-BED4-5B60467EF4AA}" dt="2025-02-26T13:55:43.334" v="1127"/>
        <pc:sldMkLst>
          <pc:docMk/>
          <pc:sldMk cId="1546443610" sldId="1079"/>
        </pc:sldMkLst>
      </pc:sldChg>
      <pc:sldChg chg="addSp delSp modSp mod">
        <pc:chgData name="Matthieu GRALL" userId="cec3ba0d20552ff9" providerId="LiveId" clId="{0E100F18-ECE0-4624-BED4-5B60467EF4AA}" dt="2025-02-26T13:57:40.582" v="1140"/>
        <pc:sldMkLst>
          <pc:docMk/>
          <pc:sldMk cId="2865950871" sldId="1080"/>
        </pc:sldMkLst>
      </pc:sldChg>
      <pc:sldChg chg="addSp delSp modSp mod">
        <pc:chgData name="Matthieu GRALL" userId="cec3ba0d20552ff9" providerId="LiveId" clId="{0E100F18-ECE0-4624-BED4-5B60467EF4AA}" dt="2025-03-05T10:55:20.259" v="7793" actId="20577"/>
        <pc:sldMkLst>
          <pc:docMk/>
          <pc:sldMk cId="3572952097" sldId="1081"/>
        </pc:sldMkLst>
      </pc:sldChg>
      <pc:sldChg chg="modSp mod">
        <pc:chgData name="Matthieu GRALL" userId="cec3ba0d20552ff9" providerId="LiveId" clId="{0E100F18-ECE0-4624-BED4-5B60467EF4AA}" dt="2025-03-05T10:49:03.853" v="7627" actId="122"/>
        <pc:sldMkLst>
          <pc:docMk/>
          <pc:sldMk cId="3943703388" sldId="1082"/>
        </pc:sldMkLst>
      </pc:sldChg>
      <pc:sldChg chg="addSp modSp mod">
        <pc:chgData name="Matthieu GRALL" userId="cec3ba0d20552ff9" providerId="LiveId" clId="{0E100F18-ECE0-4624-BED4-5B60467EF4AA}" dt="2025-03-05T10:55:01.435" v="7776"/>
        <pc:sldMkLst>
          <pc:docMk/>
          <pc:sldMk cId="2392014724" sldId="1087"/>
        </pc:sldMkLst>
      </pc:sldChg>
      <pc:sldChg chg="addSp modSp">
        <pc:chgData name="Matthieu GRALL" userId="cec3ba0d20552ff9" providerId="LiveId" clId="{0E100F18-ECE0-4624-BED4-5B60467EF4AA}" dt="2025-03-05T10:53:13.554" v="7722"/>
        <pc:sldMkLst>
          <pc:docMk/>
          <pc:sldMk cId="1471937505" sldId="1096"/>
        </pc:sldMkLst>
      </pc:sldChg>
      <pc:sldChg chg="addSp delSp modSp mod">
        <pc:chgData name="Matthieu GRALL" userId="cec3ba0d20552ff9" providerId="LiveId" clId="{0E100F18-ECE0-4624-BED4-5B60467EF4AA}" dt="2025-03-05T10:54:48.317" v="7773" actId="20577"/>
        <pc:sldMkLst>
          <pc:docMk/>
          <pc:sldMk cId="3438634571" sldId="1097"/>
        </pc:sldMkLst>
      </pc:sldChg>
      <pc:sldChg chg="addSp modSp mod">
        <pc:chgData name="Matthieu GRALL" userId="cec3ba0d20552ff9" providerId="LiveId" clId="{0E100F18-ECE0-4624-BED4-5B60467EF4AA}" dt="2025-03-05T10:55:02.874" v="7777"/>
        <pc:sldMkLst>
          <pc:docMk/>
          <pc:sldMk cId="2205092931" sldId="1098"/>
        </pc:sldMkLst>
      </pc:sldChg>
      <pc:sldChg chg="modSp mod">
        <pc:chgData name="Matthieu GRALL" userId="cec3ba0d20552ff9" providerId="LiveId" clId="{0E100F18-ECE0-4624-BED4-5B60467EF4AA}" dt="2025-02-26T13:52:58.408" v="1106" actId="122"/>
        <pc:sldMkLst>
          <pc:docMk/>
          <pc:sldMk cId="1059960124" sldId="1100"/>
        </pc:sldMkLst>
      </pc:sldChg>
      <pc:sldChg chg="modSp mod">
        <pc:chgData name="Matthieu GRALL" userId="cec3ba0d20552ff9" providerId="LiveId" clId="{0E100F18-ECE0-4624-BED4-5B60467EF4AA}" dt="2025-02-26T13:53:02.431" v="1107" actId="122"/>
        <pc:sldMkLst>
          <pc:docMk/>
          <pc:sldMk cId="3034365359" sldId="1101"/>
        </pc:sldMkLst>
      </pc:sldChg>
      <pc:sldChg chg="addSp delSp modSp mod modAnim">
        <pc:chgData name="Matthieu GRALL" userId="cec3ba0d20552ff9" providerId="LiveId" clId="{0E100F18-ECE0-4624-BED4-5B60467EF4AA}" dt="2025-03-05T10:55:03.780" v="7778"/>
        <pc:sldMkLst>
          <pc:docMk/>
          <pc:sldMk cId="2493712290" sldId="1102"/>
        </pc:sldMkLst>
      </pc:sldChg>
      <pc:sldChg chg="addSp delSp modSp mod">
        <pc:chgData name="Matthieu GRALL" userId="cec3ba0d20552ff9" providerId="LiveId" clId="{0E100F18-ECE0-4624-BED4-5B60467EF4AA}" dt="2025-03-05T10:55:11.583" v="7783" actId="207"/>
        <pc:sldMkLst>
          <pc:docMk/>
          <pc:sldMk cId="406103256" sldId="1104"/>
        </pc:sldMkLst>
      </pc:sldChg>
      <pc:sldChg chg="addSp modSp mod">
        <pc:chgData name="Matthieu GRALL" userId="cec3ba0d20552ff9" providerId="LiveId" clId="{0E100F18-ECE0-4624-BED4-5B60467EF4AA}" dt="2025-03-05T10:55:04.490" v="7779"/>
        <pc:sldMkLst>
          <pc:docMk/>
          <pc:sldMk cId="1660377139" sldId="1105"/>
        </pc:sldMkLst>
      </pc:sldChg>
      <pc:sldChg chg="addSp modSp mod">
        <pc:chgData name="Matthieu GRALL" userId="cec3ba0d20552ff9" providerId="LiveId" clId="{0E100F18-ECE0-4624-BED4-5B60467EF4AA}" dt="2025-03-05T10:52:19.256" v="7689"/>
        <pc:sldMkLst>
          <pc:docMk/>
          <pc:sldMk cId="2181861508" sldId="1106"/>
        </pc:sldMkLst>
      </pc:sldChg>
      <pc:sldChg chg="addSp modSp mod ord">
        <pc:chgData name="Matthieu GRALL" userId="cec3ba0d20552ff9" providerId="LiveId" clId="{0E100F18-ECE0-4624-BED4-5B60467EF4AA}" dt="2025-03-05T10:52:21.073" v="7690"/>
        <pc:sldMkLst>
          <pc:docMk/>
          <pc:sldMk cId="1609253854" sldId="1107"/>
        </pc:sldMkLst>
      </pc:sldChg>
      <pc:sldChg chg="addSp modSp mod ord">
        <pc:chgData name="Matthieu GRALL" userId="cec3ba0d20552ff9" providerId="LiveId" clId="{0E100F18-ECE0-4624-BED4-5B60467EF4AA}" dt="2025-03-05T10:52:22.670" v="7691"/>
        <pc:sldMkLst>
          <pc:docMk/>
          <pc:sldMk cId="963854095" sldId="1108"/>
        </pc:sldMkLst>
      </pc:sldChg>
      <pc:sldChg chg="addSp modSp mod">
        <pc:chgData name="Matthieu GRALL" userId="cec3ba0d20552ff9" providerId="LiveId" clId="{0E100F18-ECE0-4624-BED4-5B60467EF4AA}" dt="2025-03-05T10:52:26.089" v="7693"/>
        <pc:sldMkLst>
          <pc:docMk/>
          <pc:sldMk cId="3678163508" sldId="1109"/>
        </pc:sldMkLst>
      </pc:sldChg>
      <pc:sldChg chg="addSp modSp mod">
        <pc:chgData name="Matthieu GRALL" userId="cec3ba0d20552ff9" providerId="LiveId" clId="{0E100F18-ECE0-4624-BED4-5B60467EF4AA}" dt="2025-03-05T10:59:06.986" v="7866" actId="20577"/>
        <pc:sldMkLst>
          <pc:docMk/>
          <pc:sldMk cId="4058146610" sldId="1110"/>
        </pc:sldMkLst>
      </pc:sldChg>
      <pc:sldChg chg="addSp modSp mod">
        <pc:chgData name="Matthieu GRALL" userId="cec3ba0d20552ff9" providerId="LiveId" clId="{0E100F18-ECE0-4624-BED4-5B60467EF4AA}" dt="2025-03-05T10:52:27.055" v="7694"/>
        <pc:sldMkLst>
          <pc:docMk/>
          <pc:sldMk cId="1348902480" sldId="1111"/>
        </pc:sldMkLst>
      </pc:sldChg>
      <pc:sldChg chg="addSp modSp mod">
        <pc:chgData name="Matthieu GRALL" userId="cec3ba0d20552ff9" providerId="LiveId" clId="{0E100F18-ECE0-4624-BED4-5B60467EF4AA}" dt="2025-03-05T10:59:17.857" v="7883" actId="20577"/>
        <pc:sldMkLst>
          <pc:docMk/>
          <pc:sldMk cId="2330890016" sldId="1112"/>
        </pc:sldMkLst>
      </pc:sldChg>
      <pc:sldChg chg="addSp delSp modSp mod">
        <pc:chgData name="Matthieu GRALL" userId="cec3ba0d20552ff9" providerId="LiveId" clId="{0E100F18-ECE0-4624-BED4-5B60467EF4AA}" dt="2025-03-05T10:55:05.329" v="7780"/>
        <pc:sldMkLst>
          <pc:docMk/>
          <pc:sldMk cId="362970679" sldId="1113"/>
        </pc:sldMkLst>
      </pc:sldChg>
      <pc:sldChg chg="addSp modSp new del mod ord">
        <pc:chgData name="Matthieu GRALL" userId="cec3ba0d20552ff9" providerId="LiveId" clId="{0E100F18-ECE0-4624-BED4-5B60467EF4AA}" dt="2025-03-05T10:11:10.528" v="7123" actId="47"/>
        <pc:sldMkLst>
          <pc:docMk/>
          <pc:sldMk cId="995034702" sldId="1114"/>
        </pc:sldMkLst>
      </pc:sldChg>
      <pc:sldChg chg="addSp modSp add del mod">
        <pc:chgData name="Matthieu GRALL" userId="cec3ba0d20552ff9" providerId="LiveId" clId="{0E100F18-ECE0-4624-BED4-5B60467EF4AA}" dt="2025-03-07T11:10:58.937" v="11322" actId="47"/>
        <pc:sldMkLst>
          <pc:docMk/>
          <pc:sldMk cId="385704443" sldId="1115"/>
        </pc:sldMkLst>
      </pc:sldChg>
      <pc:sldChg chg="addSp modSp mod modAnim">
        <pc:chgData name="Matthieu GRALL" userId="cec3ba0d20552ff9" providerId="LiveId" clId="{0E100F18-ECE0-4624-BED4-5B60467EF4AA}" dt="2025-03-07T09:42:25.923" v="10691"/>
        <pc:sldMkLst>
          <pc:docMk/>
          <pc:sldMk cId="2858516459" sldId="1116"/>
        </pc:sldMkLst>
      </pc:sldChg>
      <pc:sldChg chg="addSp delSp modSp mod">
        <pc:chgData name="Matthieu GRALL" userId="cec3ba0d20552ff9" providerId="LiveId" clId="{0E100F18-ECE0-4624-BED4-5B60467EF4AA}" dt="2025-03-11T12:10:07.035" v="14890" actId="1036"/>
        <pc:sldMkLst>
          <pc:docMk/>
          <pc:sldMk cId="2904657892" sldId="1117"/>
        </pc:sldMkLst>
      </pc:sldChg>
      <pc:sldChg chg="addSp delSp modSp mod ord">
        <pc:chgData name="Matthieu GRALL" userId="cec3ba0d20552ff9" providerId="LiveId" clId="{0E100F18-ECE0-4624-BED4-5B60467EF4AA}" dt="2025-03-05T10:55:35.494" v="7800"/>
        <pc:sldMkLst>
          <pc:docMk/>
          <pc:sldMk cId="858906089" sldId="1118"/>
        </pc:sldMkLst>
      </pc:sldChg>
      <pc:sldChg chg="addSp delSp modSp mod ord modClrScheme delAnim modAnim chgLayout">
        <pc:chgData name="Matthieu GRALL" userId="cec3ba0d20552ff9" providerId="LiveId" clId="{0E100F18-ECE0-4624-BED4-5B60467EF4AA}" dt="2025-03-07T10:10:14.173" v="11264" actId="20577"/>
        <pc:sldMkLst>
          <pc:docMk/>
          <pc:sldMk cId="3967936223" sldId="1119"/>
        </pc:sldMkLst>
      </pc:sldChg>
      <pc:sldChg chg="addSp modSp mod modAnim">
        <pc:chgData name="Matthieu GRALL" userId="cec3ba0d20552ff9" providerId="LiveId" clId="{0E100F18-ECE0-4624-BED4-5B60467EF4AA}" dt="2025-03-07T11:10:25.757" v="11320" actId="27636"/>
        <pc:sldMkLst>
          <pc:docMk/>
          <pc:sldMk cId="1932322543" sldId="1120"/>
        </pc:sldMkLst>
      </pc:sldChg>
      <pc:sldChg chg="addSp modSp mod">
        <pc:chgData name="Matthieu GRALL" userId="cec3ba0d20552ff9" providerId="LiveId" clId="{0E100F18-ECE0-4624-BED4-5B60467EF4AA}" dt="2025-03-05T10:55:31.638" v="7796"/>
        <pc:sldMkLst>
          <pc:docMk/>
          <pc:sldMk cId="2258595350" sldId="1121"/>
        </pc:sldMkLst>
      </pc:sldChg>
      <pc:sldChg chg="addSp delSp modSp mod ord">
        <pc:chgData name="Matthieu GRALL" userId="cec3ba0d20552ff9" providerId="LiveId" clId="{0E100F18-ECE0-4624-BED4-5B60467EF4AA}" dt="2025-03-05T15:09:34.121" v="8158" actId="14100"/>
        <pc:sldMkLst>
          <pc:docMk/>
          <pc:sldMk cId="793694464" sldId="1122"/>
        </pc:sldMkLst>
      </pc:sldChg>
      <pc:sldChg chg="addSp modSp del mod">
        <pc:chgData name="Matthieu GRALL" userId="cec3ba0d20552ff9" providerId="LiveId" clId="{0E100F18-ECE0-4624-BED4-5B60467EF4AA}" dt="2025-03-07T11:07:45.129" v="11286" actId="47"/>
        <pc:sldMkLst>
          <pc:docMk/>
          <pc:sldMk cId="474124158" sldId="1124"/>
        </pc:sldMkLst>
      </pc:sldChg>
      <pc:sldChg chg="addSp delSp modSp mod modClrScheme delAnim modAnim chgLayout">
        <pc:chgData name="Matthieu GRALL" userId="cec3ba0d20552ff9" providerId="LiveId" clId="{0E100F18-ECE0-4624-BED4-5B60467EF4AA}" dt="2025-03-11T11:59:13.300" v="14767" actId="20577"/>
        <pc:sldMkLst>
          <pc:docMk/>
          <pc:sldMk cId="2401667870" sldId="1125"/>
        </pc:sldMkLst>
      </pc:sldChg>
      <pc:sldChg chg="addSp delSp modSp mod modAnim">
        <pc:chgData name="Matthieu GRALL" userId="cec3ba0d20552ff9" providerId="LiveId" clId="{0E100F18-ECE0-4624-BED4-5B60467EF4AA}" dt="2025-03-11T12:29:18.407" v="15665"/>
        <pc:sldMkLst>
          <pc:docMk/>
          <pc:sldMk cId="218010953" sldId="1126"/>
        </pc:sldMkLst>
      </pc:sldChg>
      <pc:sldChg chg="addSp delSp modSp mod">
        <pc:chgData name="Matthieu GRALL" userId="cec3ba0d20552ff9" providerId="LiveId" clId="{0E100F18-ECE0-4624-BED4-5B60467EF4AA}" dt="2025-03-05T10:55:29.495" v="7795" actId="207"/>
        <pc:sldMkLst>
          <pc:docMk/>
          <pc:sldMk cId="2008000353" sldId="1127"/>
        </pc:sldMkLst>
      </pc:sldChg>
      <pc:sldChg chg="addSp modSp mod">
        <pc:chgData name="Matthieu GRALL" userId="cec3ba0d20552ff9" providerId="LiveId" clId="{0E100F18-ECE0-4624-BED4-5B60467EF4AA}" dt="2025-03-11T16:14:22.320" v="17955" actId="20577"/>
        <pc:sldMkLst>
          <pc:docMk/>
          <pc:sldMk cId="2806509409" sldId="1128"/>
        </pc:sldMkLst>
      </pc:sldChg>
      <pc:sldChg chg="addSp delSp modSp mod delAnim modAnim">
        <pc:chgData name="Matthieu GRALL" userId="cec3ba0d20552ff9" providerId="LiveId" clId="{0E100F18-ECE0-4624-BED4-5B60467EF4AA}" dt="2025-03-07T09:41:57.636" v="10690"/>
        <pc:sldMkLst>
          <pc:docMk/>
          <pc:sldMk cId="1014956570" sldId="1129"/>
        </pc:sldMkLst>
      </pc:sldChg>
      <pc:sldChg chg="addSp delSp modSp mod modAnim">
        <pc:chgData name="Matthieu GRALL" userId="cec3ba0d20552ff9" providerId="LiveId" clId="{0E100F18-ECE0-4624-BED4-5B60467EF4AA}" dt="2025-03-05T10:55:58.103" v="7808"/>
        <pc:sldMkLst>
          <pc:docMk/>
          <pc:sldMk cId="3855446942" sldId="1131"/>
        </pc:sldMkLst>
      </pc:sldChg>
      <pc:sldChg chg="addSp delSp modSp mod setBg modAnim">
        <pc:chgData name="Matthieu GRALL" userId="cec3ba0d20552ff9" providerId="LiveId" clId="{0E100F18-ECE0-4624-BED4-5B60467EF4AA}" dt="2025-03-07T11:10:05.008" v="11315" actId="6549"/>
        <pc:sldMkLst>
          <pc:docMk/>
          <pc:sldMk cId="259636404" sldId="1132"/>
        </pc:sldMkLst>
      </pc:sldChg>
      <pc:sldChg chg="addSp delSp modSp mod ord">
        <pc:chgData name="Matthieu GRALL" userId="cec3ba0d20552ff9" providerId="LiveId" clId="{0E100F18-ECE0-4624-BED4-5B60467EF4AA}" dt="2025-03-05T10:55:36.598" v="7801"/>
        <pc:sldMkLst>
          <pc:docMk/>
          <pc:sldMk cId="3615714820" sldId="1133"/>
        </pc:sldMkLst>
      </pc:sldChg>
      <pc:sldChg chg="addSp delSp modSp mod modAnim">
        <pc:chgData name="Matthieu GRALL" userId="cec3ba0d20552ff9" providerId="LiveId" clId="{0E100F18-ECE0-4624-BED4-5B60467EF4AA}" dt="2025-03-05T10:55:58.813" v="7809"/>
        <pc:sldMkLst>
          <pc:docMk/>
          <pc:sldMk cId="3058020324" sldId="1134"/>
        </pc:sldMkLst>
      </pc:sldChg>
      <pc:sldChg chg="addSp delSp modSp mod ord">
        <pc:chgData name="Matthieu GRALL" userId="cec3ba0d20552ff9" providerId="LiveId" clId="{0E100F18-ECE0-4624-BED4-5B60467EF4AA}" dt="2025-03-05T15:07:38.141" v="8047"/>
        <pc:sldMkLst>
          <pc:docMk/>
          <pc:sldMk cId="74076825" sldId="1135"/>
        </pc:sldMkLst>
      </pc:sldChg>
      <pc:sldChg chg="addSp modSp del mod">
        <pc:chgData name="Matthieu GRALL" userId="cec3ba0d20552ff9" providerId="LiveId" clId="{0E100F18-ECE0-4624-BED4-5B60467EF4AA}" dt="2025-03-07T12:40:55.844" v="12919" actId="47"/>
        <pc:sldMkLst>
          <pc:docMk/>
          <pc:sldMk cId="196772769" sldId="1137"/>
        </pc:sldMkLst>
      </pc:sldChg>
      <pc:sldChg chg="addSp modSp del mod">
        <pc:chgData name="Matthieu GRALL" userId="cec3ba0d20552ff9" providerId="LiveId" clId="{0E100F18-ECE0-4624-BED4-5B60467EF4AA}" dt="2025-03-07T12:41:04.569" v="12922" actId="47"/>
        <pc:sldMkLst>
          <pc:docMk/>
          <pc:sldMk cId="3534135643" sldId="1138"/>
        </pc:sldMkLst>
      </pc:sldChg>
      <pc:sldChg chg="addSp modSp del mod">
        <pc:chgData name="Matthieu GRALL" userId="cec3ba0d20552ff9" providerId="LiveId" clId="{0E100F18-ECE0-4624-BED4-5B60467EF4AA}" dt="2025-03-07T12:41:27.268" v="12926" actId="47"/>
        <pc:sldMkLst>
          <pc:docMk/>
          <pc:sldMk cId="1438800487" sldId="1139"/>
        </pc:sldMkLst>
      </pc:sldChg>
      <pc:sldChg chg="addSp delSp modSp mod chgLayout">
        <pc:chgData name="Matthieu GRALL" userId="cec3ba0d20552ff9" providerId="LiveId" clId="{0E100F18-ECE0-4624-BED4-5B60467EF4AA}" dt="2025-03-11T11:34:20.140" v="14332" actId="113"/>
        <pc:sldMkLst>
          <pc:docMk/>
          <pc:sldMk cId="2282294363" sldId="1140"/>
        </pc:sldMkLst>
      </pc:sldChg>
      <pc:sldChg chg="addSp delSp modSp mod ord modAnim">
        <pc:chgData name="Matthieu GRALL" userId="cec3ba0d20552ff9" providerId="LiveId" clId="{0E100F18-ECE0-4624-BED4-5B60467EF4AA}" dt="2025-03-05T10:56:02.492" v="7813"/>
        <pc:sldMkLst>
          <pc:docMk/>
          <pc:sldMk cId="2633670147" sldId="1141"/>
        </pc:sldMkLst>
      </pc:sldChg>
      <pc:sldChg chg="addSp delSp modSp mod">
        <pc:chgData name="Matthieu GRALL" userId="cec3ba0d20552ff9" providerId="LiveId" clId="{0E100F18-ECE0-4624-BED4-5B60467EF4AA}" dt="2025-03-05T10:55:56.636" v="7807"/>
        <pc:sldMkLst>
          <pc:docMk/>
          <pc:sldMk cId="2874457299" sldId="1142"/>
        </pc:sldMkLst>
      </pc:sldChg>
      <pc:sldChg chg="addSp delSp modSp mod ord">
        <pc:chgData name="Matthieu GRALL" userId="cec3ba0d20552ff9" providerId="LiveId" clId="{0E100F18-ECE0-4624-BED4-5B60467EF4AA}" dt="2025-03-05T10:56:03.457" v="7814"/>
        <pc:sldMkLst>
          <pc:docMk/>
          <pc:sldMk cId="3772202389" sldId="1143"/>
        </pc:sldMkLst>
      </pc:sldChg>
      <pc:sldChg chg="addSp delSp modSp add mod ord delAnim modAnim">
        <pc:chgData name="Matthieu GRALL" userId="cec3ba0d20552ff9" providerId="LiveId" clId="{0E100F18-ECE0-4624-BED4-5B60467EF4AA}" dt="2025-03-05T10:55:33.611" v="7798"/>
        <pc:sldMkLst>
          <pc:docMk/>
          <pc:sldMk cId="170068941" sldId="1144"/>
        </pc:sldMkLst>
      </pc:sldChg>
      <pc:sldChg chg="addSp delSp modSp new mod ord modShow">
        <pc:chgData name="Matthieu GRALL" userId="cec3ba0d20552ff9" providerId="LiveId" clId="{0E100F18-ECE0-4624-BED4-5B60467EF4AA}" dt="2025-03-02T13:56:18.189" v="5811"/>
        <pc:sldMkLst>
          <pc:docMk/>
          <pc:sldMk cId="1674062375" sldId="1145"/>
        </pc:sldMkLst>
      </pc:sldChg>
      <pc:sldChg chg="addSp delSp modSp new mod modAnim">
        <pc:chgData name="Matthieu GRALL" userId="cec3ba0d20552ff9" providerId="LiveId" clId="{0E100F18-ECE0-4624-BED4-5B60467EF4AA}" dt="2025-03-05T10:55:59.484" v="7810"/>
        <pc:sldMkLst>
          <pc:docMk/>
          <pc:sldMk cId="2228376451" sldId="1146"/>
        </pc:sldMkLst>
      </pc:sldChg>
      <pc:sldChg chg="addSp delSp modSp new mod modClrScheme modAnim chgLayout">
        <pc:chgData name="Matthieu GRALL" userId="cec3ba0d20552ff9" providerId="LiveId" clId="{0E100F18-ECE0-4624-BED4-5B60467EF4AA}" dt="2025-03-05T10:55:53.736" v="7805"/>
        <pc:sldMkLst>
          <pc:docMk/>
          <pc:sldMk cId="2051895864" sldId="1147"/>
        </pc:sldMkLst>
      </pc:sldChg>
      <pc:sldChg chg="addSp modSp add mod">
        <pc:chgData name="Matthieu GRALL" userId="cec3ba0d20552ff9" providerId="LiveId" clId="{0E100F18-ECE0-4624-BED4-5B60467EF4AA}" dt="2025-03-05T10:55:55.175" v="7806"/>
        <pc:sldMkLst>
          <pc:docMk/>
          <pc:sldMk cId="511842156" sldId="1148"/>
        </pc:sldMkLst>
      </pc:sldChg>
      <pc:sldChg chg="addSp modSp add mod ord">
        <pc:chgData name="Matthieu GRALL" userId="cec3ba0d20552ff9" providerId="LiveId" clId="{0E100F18-ECE0-4624-BED4-5B60467EF4AA}" dt="2025-03-05T10:55:39.438" v="7804"/>
        <pc:sldMkLst>
          <pc:docMk/>
          <pc:sldMk cId="3068500926" sldId="1149"/>
        </pc:sldMkLst>
      </pc:sldChg>
      <pc:sldChg chg="addSp delSp modSp add mod delAnim modAnim">
        <pc:chgData name="Matthieu GRALL" userId="cec3ba0d20552ff9" providerId="LiveId" clId="{0E100F18-ECE0-4624-BED4-5B60467EF4AA}" dt="2025-03-05T10:56:00.285" v="7811"/>
        <pc:sldMkLst>
          <pc:docMk/>
          <pc:sldMk cId="4042514045" sldId="1150"/>
        </pc:sldMkLst>
      </pc:sldChg>
      <pc:sldChg chg="addSp delSp modSp new mod ord modAnim">
        <pc:chgData name="Matthieu GRALL" userId="cec3ba0d20552ff9" providerId="LiveId" clId="{0E100F18-ECE0-4624-BED4-5B60467EF4AA}" dt="2025-03-11T10:23:36.541" v="13678" actId="6549"/>
        <pc:sldMkLst>
          <pc:docMk/>
          <pc:sldMk cId="1436287032" sldId="1151"/>
        </pc:sldMkLst>
      </pc:sldChg>
      <pc:sldChg chg="addSp modSp new mod">
        <pc:chgData name="Matthieu GRALL" userId="cec3ba0d20552ff9" providerId="LiveId" clId="{0E100F18-ECE0-4624-BED4-5B60467EF4AA}" dt="2025-03-05T10:52:13.194" v="7685"/>
        <pc:sldMkLst>
          <pc:docMk/>
          <pc:sldMk cId="2452702040" sldId="1152"/>
        </pc:sldMkLst>
      </pc:sldChg>
      <pc:sldChg chg="addSp delSp modSp new mod">
        <pc:chgData name="Matthieu GRALL" userId="cec3ba0d20552ff9" providerId="LiveId" clId="{0E100F18-ECE0-4624-BED4-5B60467EF4AA}" dt="2025-03-05T14:57:37.716" v="7922" actId="207"/>
        <pc:sldMkLst>
          <pc:docMk/>
          <pc:sldMk cId="7468882" sldId="1153"/>
        </pc:sldMkLst>
      </pc:sldChg>
      <pc:sldChg chg="new add del">
        <pc:chgData name="Matthieu GRALL" userId="cec3ba0d20552ff9" providerId="LiveId" clId="{0E100F18-ECE0-4624-BED4-5B60467EF4AA}" dt="2025-03-05T06:04:18.393" v="7094" actId="680"/>
        <pc:sldMkLst>
          <pc:docMk/>
          <pc:sldMk cId="2520114879" sldId="1153"/>
        </pc:sldMkLst>
      </pc:sldChg>
      <pc:sldChg chg="addSp delSp modSp new mod">
        <pc:chgData name="Matthieu GRALL" userId="cec3ba0d20552ff9" providerId="LiveId" clId="{0E100F18-ECE0-4624-BED4-5B60467EF4AA}" dt="2025-03-07T08:07:22.837" v="9855" actId="20577"/>
        <pc:sldMkLst>
          <pc:docMk/>
          <pc:sldMk cId="470654986" sldId="1154"/>
        </pc:sldMkLst>
      </pc:sldChg>
      <pc:sldChg chg="addSp modSp add mod ord">
        <pc:chgData name="Matthieu GRALL" userId="cec3ba0d20552ff9" providerId="LiveId" clId="{0E100F18-ECE0-4624-BED4-5B60467EF4AA}" dt="2025-03-05T15:07:38.810" v="8048"/>
        <pc:sldMkLst>
          <pc:docMk/>
          <pc:sldMk cId="1780674926" sldId="1155"/>
        </pc:sldMkLst>
      </pc:sldChg>
      <pc:sldChg chg="addSp delSp modSp add mod ord addAnim delAnim modAnim">
        <pc:chgData name="Matthieu GRALL" userId="cec3ba0d20552ff9" providerId="LiveId" clId="{0E100F18-ECE0-4624-BED4-5B60467EF4AA}" dt="2025-03-08T11:22:03.776" v="13223" actId="20577"/>
        <pc:sldMkLst>
          <pc:docMk/>
          <pc:sldMk cId="1089408725" sldId="1156"/>
        </pc:sldMkLst>
      </pc:sldChg>
      <pc:sldChg chg="modSp add mod">
        <pc:chgData name="Matthieu GRALL" userId="cec3ba0d20552ff9" providerId="LiveId" clId="{0E100F18-ECE0-4624-BED4-5B60467EF4AA}" dt="2025-03-05T15:59:33.607" v="9807" actId="27636"/>
        <pc:sldMkLst>
          <pc:docMk/>
          <pc:sldMk cId="626765711" sldId="1157"/>
        </pc:sldMkLst>
      </pc:sldChg>
      <pc:sldChg chg="addSp delSp modSp add mod ord modAnim modNotesTx">
        <pc:chgData name="Matthieu GRALL" userId="cec3ba0d20552ff9" providerId="LiveId" clId="{0E100F18-ECE0-4624-BED4-5B60467EF4AA}" dt="2025-03-07T12:45:50.474" v="13215" actId="478"/>
        <pc:sldMkLst>
          <pc:docMk/>
          <pc:sldMk cId="978239101" sldId="1158"/>
        </pc:sldMkLst>
      </pc:sldChg>
      <pc:sldChg chg="modSp add mod">
        <pc:chgData name="Matthieu GRALL" userId="cec3ba0d20552ff9" providerId="LiveId" clId="{0E100F18-ECE0-4624-BED4-5B60467EF4AA}" dt="2025-03-07T11:12:03.117" v="11398" actId="6549"/>
        <pc:sldMkLst>
          <pc:docMk/>
          <pc:sldMk cId="1439898323" sldId="1159"/>
        </pc:sldMkLst>
      </pc:sldChg>
      <pc:sldChg chg="addSp modSp add mod modAnim">
        <pc:chgData name="Matthieu GRALL" userId="cec3ba0d20552ff9" providerId="LiveId" clId="{0E100F18-ECE0-4624-BED4-5B60467EF4AA}" dt="2025-03-07T12:38:01.990" v="12795"/>
        <pc:sldMkLst>
          <pc:docMk/>
          <pc:sldMk cId="3009534273" sldId="1160"/>
        </pc:sldMkLst>
      </pc:sldChg>
      <pc:sldChg chg="addSp delSp modSp add mod delAnim modAnim">
        <pc:chgData name="Matthieu GRALL" userId="cec3ba0d20552ff9" providerId="LiveId" clId="{0E100F18-ECE0-4624-BED4-5B60467EF4AA}" dt="2025-03-11T11:02:59.319" v="14112"/>
        <pc:sldMkLst>
          <pc:docMk/>
          <pc:sldMk cId="2390841847" sldId="1161"/>
        </pc:sldMkLst>
      </pc:sldChg>
      <pc:sldChg chg="addSp delSp modSp add mod delAnim modAnim">
        <pc:chgData name="Matthieu GRALL" userId="cec3ba0d20552ff9" providerId="LiveId" clId="{0E100F18-ECE0-4624-BED4-5B60467EF4AA}" dt="2025-03-11T11:03:05.874" v="14114"/>
        <pc:sldMkLst>
          <pc:docMk/>
          <pc:sldMk cId="372278672" sldId="1162"/>
        </pc:sldMkLst>
      </pc:sldChg>
      <pc:sldChg chg="addSp delSp modSp add mod">
        <pc:chgData name="Matthieu GRALL" userId="cec3ba0d20552ff9" providerId="LiveId" clId="{0E100F18-ECE0-4624-BED4-5B60467EF4AA}" dt="2025-03-11T11:03:09.639" v="14116"/>
        <pc:sldMkLst>
          <pc:docMk/>
          <pc:sldMk cId="2429086636" sldId="1163"/>
        </pc:sldMkLst>
      </pc:sldChg>
      <pc:sldChg chg="addSp delSp modSp new mod">
        <pc:chgData name="Matthieu GRALL" userId="cec3ba0d20552ff9" providerId="LiveId" clId="{0E100F18-ECE0-4624-BED4-5B60467EF4AA}" dt="2025-03-11T11:03:20.318" v="14117"/>
        <pc:sldMkLst>
          <pc:docMk/>
          <pc:sldMk cId="663291523" sldId="1164"/>
        </pc:sldMkLst>
      </pc:sldChg>
      <pc:sldChg chg="addSp delSp modSp new mod modClrScheme chgLayout">
        <pc:chgData name="Matthieu GRALL" userId="cec3ba0d20552ff9" providerId="LiveId" clId="{0E100F18-ECE0-4624-BED4-5B60467EF4AA}" dt="2025-03-11T11:03:22.424" v="14118"/>
        <pc:sldMkLst>
          <pc:docMk/>
          <pc:sldMk cId="3726557649" sldId="1165"/>
        </pc:sldMkLst>
      </pc:sldChg>
      <pc:sldChg chg="addSp delSp modSp add mod">
        <pc:chgData name="Matthieu GRALL" userId="cec3ba0d20552ff9" providerId="LiveId" clId="{0E100F18-ECE0-4624-BED4-5B60467EF4AA}" dt="2025-03-11T11:03:24.079" v="14119"/>
        <pc:sldMkLst>
          <pc:docMk/>
          <pc:sldMk cId="4126883953" sldId="1166"/>
        </pc:sldMkLst>
      </pc:sldChg>
      <pc:sldChg chg="addSp delSp modSp add mod">
        <pc:chgData name="Matthieu GRALL" userId="cec3ba0d20552ff9" providerId="LiveId" clId="{0E100F18-ECE0-4624-BED4-5B60467EF4AA}" dt="2025-03-11T11:03:25.283" v="14120"/>
        <pc:sldMkLst>
          <pc:docMk/>
          <pc:sldMk cId="4144065367" sldId="1167"/>
        </pc:sldMkLst>
      </pc:sldChg>
      <pc:sldChg chg="addSp delSp modSp add mod">
        <pc:chgData name="Matthieu GRALL" userId="cec3ba0d20552ff9" providerId="LiveId" clId="{0E100F18-ECE0-4624-BED4-5B60467EF4AA}" dt="2025-03-11T11:03:26.254" v="14121"/>
        <pc:sldMkLst>
          <pc:docMk/>
          <pc:sldMk cId="3420609405" sldId="1168"/>
        </pc:sldMkLst>
      </pc:sldChg>
      <pc:sldChg chg="addSp delSp modSp add mod">
        <pc:chgData name="Matthieu GRALL" userId="cec3ba0d20552ff9" providerId="LiveId" clId="{0E100F18-ECE0-4624-BED4-5B60467EF4AA}" dt="2025-03-11T11:03:27.184" v="14122"/>
        <pc:sldMkLst>
          <pc:docMk/>
          <pc:sldMk cId="2705748325" sldId="1169"/>
        </pc:sldMkLst>
      </pc:sldChg>
      <pc:sldChg chg="addSp delSp modSp add mod">
        <pc:chgData name="Matthieu GRALL" userId="cec3ba0d20552ff9" providerId="LiveId" clId="{0E100F18-ECE0-4624-BED4-5B60467EF4AA}" dt="2025-03-11T11:03:28.514" v="14123"/>
        <pc:sldMkLst>
          <pc:docMk/>
          <pc:sldMk cId="2302647121" sldId="1170"/>
        </pc:sldMkLst>
      </pc:sldChg>
      <pc:sldChg chg="addSp delSp modSp add mod">
        <pc:chgData name="Matthieu GRALL" userId="cec3ba0d20552ff9" providerId="LiveId" clId="{0E100F18-ECE0-4624-BED4-5B60467EF4AA}" dt="2025-03-11T11:03:29.823" v="14124"/>
        <pc:sldMkLst>
          <pc:docMk/>
          <pc:sldMk cId="1100237435" sldId="1171"/>
        </pc:sldMkLst>
      </pc:sldChg>
      <pc:sldChg chg="addSp delSp modSp new mod modAnim">
        <pc:chgData name="Matthieu GRALL" userId="cec3ba0d20552ff9" providerId="LiveId" clId="{0E100F18-ECE0-4624-BED4-5B60467EF4AA}" dt="2025-03-11T11:41:02.573" v="14533" actId="207"/>
        <pc:sldMkLst>
          <pc:docMk/>
          <pc:sldMk cId="3906060561" sldId="1172"/>
        </pc:sldMkLst>
      </pc:sldChg>
      <pc:sldChg chg="addSp delSp modSp add mod delAnim modAnim">
        <pc:chgData name="Matthieu GRALL" userId="cec3ba0d20552ff9" providerId="LiveId" clId="{0E100F18-ECE0-4624-BED4-5B60467EF4AA}" dt="2025-03-11T11:40:58.071" v="14532" actId="207"/>
        <pc:sldMkLst>
          <pc:docMk/>
          <pc:sldMk cId="3902531355" sldId="1173"/>
        </pc:sldMkLst>
      </pc:sldChg>
      <pc:sldChg chg="modSp add del mod">
        <pc:chgData name="Matthieu GRALL" userId="cec3ba0d20552ff9" providerId="LiveId" clId="{0E100F18-ECE0-4624-BED4-5B60467EF4AA}" dt="2025-03-11T11:51:13.201" v="14740" actId="47"/>
        <pc:sldMkLst>
          <pc:docMk/>
          <pc:sldMk cId="3550647955" sldId="1174"/>
        </pc:sldMkLst>
      </pc:sldChg>
      <pc:sldChg chg="addSp modSp add mod modAnim modNotesTx">
        <pc:chgData name="Matthieu GRALL" userId="cec3ba0d20552ff9" providerId="LiveId" clId="{0E100F18-ECE0-4624-BED4-5B60467EF4AA}" dt="2025-03-11T15:50:51.088" v="16417" actId="20577"/>
        <pc:sldMkLst>
          <pc:docMk/>
          <pc:sldMk cId="3568491748" sldId="1175"/>
        </pc:sldMkLst>
      </pc:sldChg>
      <pc:sldChg chg="addSp delSp modSp new mod modAnim">
        <pc:chgData name="Matthieu GRALL" userId="cec3ba0d20552ff9" providerId="LiveId" clId="{0E100F18-ECE0-4624-BED4-5B60467EF4AA}" dt="2025-03-11T12:21:35.737" v="15516" actId="6549"/>
        <pc:sldMkLst>
          <pc:docMk/>
          <pc:sldMk cId="1951799724" sldId="1176"/>
        </pc:sldMkLst>
      </pc:sldChg>
      <pc:sldChg chg="addSp delSp modSp new mod modAnim">
        <pc:chgData name="Matthieu GRALL" userId="cec3ba0d20552ff9" providerId="LiveId" clId="{0E100F18-ECE0-4624-BED4-5B60467EF4AA}" dt="2025-03-11T16:26:41.383" v="18481" actId="5793"/>
        <pc:sldMkLst>
          <pc:docMk/>
          <pc:sldMk cId="2591070033" sldId="1177"/>
        </pc:sldMkLst>
      </pc:sldChg>
      <pc:sldChg chg="addSp delSp modSp new mod modAnim">
        <pc:chgData name="Matthieu GRALL" userId="cec3ba0d20552ff9" providerId="LiveId" clId="{0E100F18-ECE0-4624-BED4-5B60467EF4AA}" dt="2025-03-11T16:33:54.641" v="18699" actId="1035"/>
        <pc:sldMkLst>
          <pc:docMk/>
          <pc:sldMk cId="124793383" sldId="1178"/>
        </pc:sldMkLst>
      </pc:sldChg>
      <pc:sldMasterChg chg="addSp modSp mod delSldLayout modSldLayout">
        <pc:chgData name="Matthieu GRALL" userId="cec3ba0d20552ff9" providerId="LiveId" clId="{0E100F18-ECE0-4624-BED4-5B60467EF4AA}" dt="2025-03-07T08:23:20.328" v="9871" actId="47"/>
        <pc:sldMasterMkLst>
          <pc:docMk/>
          <pc:sldMasterMk cId="3998894942" sldId="2147483683"/>
        </pc:sldMasterMkLst>
        <pc:sldLayoutChg chg="addSp delSp modSp mod">
          <pc:chgData name="Matthieu GRALL" userId="cec3ba0d20552ff9" providerId="LiveId" clId="{0E100F18-ECE0-4624-BED4-5B60467EF4AA}" dt="2025-02-26T13:40:17.651" v="974"/>
          <pc:sldLayoutMkLst>
            <pc:docMk/>
            <pc:sldMasterMk cId="3998894942" sldId="2147483683"/>
            <pc:sldLayoutMk cId="3540159369" sldId="2147483684"/>
          </pc:sldLayoutMkLst>
        </pc:sldLayoutChg>
        <pc:sldLayoutChg chg="addSp delSp modSp mod">
          <pc:chgData name="Matthieu GRALL" userId="cec3ba0d20552ff9" providerId="LiveId" clId="{0E100F18-ECE0-4624-BED4-5B60467EF4AA}" dt="2025-02-26T13:40:26.232" v="976"/>
          <pc:sldLayoutMkLst>
            <pc:docMk/>
            <pc:sldMasterMk cId="3998894942" sldId="2147483683"/>
            <pc:sldLayoutMk cId="4064940868" sldId="2147483685"/>
          </pc:sldLayoutMkLst>
        </pc:sldLayoutChg>
        <pc:sldLayoutChg chg="addSp delSp modSp mod">
          <pc:chgData name="Matthieu GRALL" userId="cec3ba0d20552ff9" providerId="LiveId" clId="{0E100F18-ECE0-4624-BED4-5B60467EF4AA}" dt="2025-02-26T13:40:33.990" v="978"/>
          <pc:sldLayoutMkLst>
            <pc:docMk/>
            <pc:sldMasterMk cId="3998894942" sldId="2147483683"/>
            <pc:sldLayoutMk cId="3471471059" sldId="2147483686"/>
          </pc:sldLayoutMkLst>
        </pc:sldLayoutChg>
        <pc:sldLayoutChg chg="modSp mod">
          <pc:chgData name="Matthieu GRALL" userId="cec3ba0d20552ff9" providerId="LiveId" clId="{0E100F18-ECE0-4624-BED4-5B60467EF4AA}" dt="2025-02-26T13:45:40.343" v="1057" actId="122"/>
          <pc:sldLayoutMkLst>
            <pc:docMk/>
            <pc:sldMasterMk cId="3998894942" sldId="2147483683"/>
            <pc:sldLayoutMk cId="3488611115" sldId="2147483687"/>
          </pc:sldLayoutMkLst>
        </pc:sldLayoutChg>
        <pc:sldLayoutChg chg="modSp mod">
          <pc:chgData name="Matthieu GRALL" userId="cec3ba0d20552ff9" providerId="LiveId" clId="{0E100F18-ECE0-4624-BED4-5B60467EF4AA}" dt="2025-02-26T13:45:36.139" v="1056" actId="122"/>
          <pc:sldLayoutMkLst>
            <pc:docMk/>
            <pc:sldMasterMk cId="3998894942" sldId="2147483683"/>
            <pc:sldLayoutMk cId="3023796710" sldId="2147483688"/>
          </pc:sldLayoutMkLst>
        </pc:sldLayoutChg>
        <pc:sldLayoutChg chg="modSp mod">
          <pc:chgData name="Matthieu GRALL" userId="cec3ba0d20552ff9" providerId="LiveId" clId="{0E100F18-ECE0-4624-BED4-5B60467EF4AA}" dt="2025-02-26T13:45:31.513" v="1055" actId="122"/>
          <pc:sldLayoutMkLst>
            <pc:docMk/>
            <pc:sldMasterMk cId="3998894942" sldId="2147483683"/>
            <pc:sldLayoutMk cId="191664277" sldId="2147483689"/>
          </pc:sldLayoutMkLst>
        </pc:sldLayoutChg>
        <pc:sldLayoutChg chg="modSp mod">
          <pc:chgData name="Matthieu GRALL" userId="cec3ba0d20552ff9" providerId="LiveId" clId="{0E100F18-ECE0-4624-BED4-5B60467EF4AA}" dt="2025-02-26T13:45:24.224" v="1054" actId="122"/>
          <pc:sldLayoutMkLst>
            <pc:docMk/>
            <pc:sldMasterMk cId="3998894942" sldId="2147483683"/>
            <pc:sldLayoutMk cId="3506125111" sldId="2147483690"/>
          </pc:sldLayoutMkLst>
        </pc:sldLayoutChg>
        <pc:sldLayoutChg chg="addSp delSp modSp mod">
          <pc:chgData name="Matthieu GRALL" userId="cec3ba0d20552ff9" providerId="LiveId" clId="{0E100F18-ECE0-4624-BED4-5B60467EF4AA}" dt="2025-02-26T13:40:52.206" v="980"/>
          <pc:sldLayoutMkLst>
            <pc:docMk/>
            <pc:sldMasterMk cId="3998894942" sldId="2147483683"/>
            <pc:sldLayoutMk cId="3767759137" sldId="2147483691"/>
          </pc:sldLayoutMkLst>
        </pc:sldLayoutChg>
        <pc:sldLayoutChg chg="addSp delSp modSp mod">
          <pc:chgData name="Matthieu GRALL" userId="cec3ba0d20552ff9" providerId="LiveId" clId="{0E100F18-ECE0-4624-BED4-5B60467EF4AA}" dt="2025-02-26T13:41:02.297" v="982"/>
          <pc:sldLayoutMkLst>
            <pc:docMk/>
            <pc:sldMasterMk cId="3998894942" sldId="2147483683"/>
            <pc:sldLayoutMk cId="1905646463" sldId="2147483692"/>
          </pc:sldLayoutMkLst>
        </pc:sldLayoutChg>
        <pc:sldLayoutChg chg="modSp mod">
          <pc:chgData name="Matthieu GRALL" userId="cec3ba0d20552ff9" providerId="LiveId" clId="{0E100F18-ECE0-4624-BED4-5B60467EF4AA}" dt="2025-02-26T13:45:10.712" v="1053" actId="122"/>
          <pc:sldLayoutMkLst>
            <pc:docMk/>
            <pc:sldMasterMk cId="3998894942" sldId="2147483683"/>
            <pc:sldLayoutMk cId="2420267900" sldId="2147483693"/>
          </pc:sldLayoutMkLst>
        </pc:sldLayoutChg>
        <pc:sldLayoutChg chg="modSp mod">
          <pc:chgData name="Matthieu GRALL" userId="cec3ba0d20552ff9" providerId="LiveId" clId="{0E100F18-ECE0-4624-BED4-5B60467EF4AA}" dt="2025-02-26T13:45:05.655" v="1052" actId="122"/>
          <pc:sldLayoutMkLst>
            <pc:docMk/>
            <pc:sldMasterMk cId="3998894942" sldId="2147483683"/>
            <pc:sldLayoutMk cId="1153091060" sldId="2147483694"/>
          </pc:sldLayoutMkLst>
        </pc:sldLayoutChg>
        <pc:sldLayoutChg chg="addSp delSp modSp mod">
          <pc:chgData name="Matthieu GRALL" userId="cec3ba0d20552ff9" providerId="LiveId" clId="{0E100F18-ECE0-4624-BED4-5B60467EF4AA}" dt="2025-02-26T13:44:59.361" v="1051" actId="122"/>
          <pc:sldLayoutMkLst>
            <pc:docMk/>
            <pc:sldMasterMk cId="3998894942" sldId="2147483683"/>
            <pc:sldLayoutMk cId="2235741660" sldId="2147483696"/>
          </pc:sldLayoutMkLst>
        </pc:sldLayoutChg>
        <pc:sldLayoutChg chg="addSp delSp modSp mod">
          <pc:chgData name="Matthieu GRALL" userId="cec3ba0d20552ff9" providerId="LiveId" clId="{0E100F18-ECE0-4624-BED4-5B60467EF4AA}" dt="2025-02-26T13:44:51.051" v="1050" actId="122"/>
          <pc:sldLayoutMkLst>
            <pc:docMk/>
            <pc:sldMasterMk cId="3998894942" sldId="2147483683"/>
            <pc:sldLayoutMk cId="81653110" sldId="2147483697"/>
          </pc:sldLayoutMkLst>
        </pc:sldLayoutChg>
        <pc:sldLayoutChg chg="del">
          <pc:chgData name="Matthieu GRALL" userId="cec3ba0d20552ff9" providerId="LiveId" clId="{0E100F18-ECE0-4624-BED4-5B60467EF4AA}" dt="2025-03-07T08:23:20.328" v="9871" actId="47"/>
          <pc:sldLayoutMkLst>
            <pc:docMk/>
            <pc:sldMasterMk cId="3998894942" sldId="2147483683"/>
            <pc:sldLayoutMk cId="2666353194" sldId="2147483701"/>
          </pc:sldLayoutMkLst>
        </pc:sldLayoutChg>
        <pc:sldLayoutChg chg="del">
          <pc:chgData name="Matthieu GRALL" userId="cec3ba0d20552ff9" providerId="LiveId" clId="{0E100F18-ECE0-4624-BED4-5B60467EF4AA}" dt="2025-03-07T08:23:18.887" v="9870" actId="47"/>
          <pc:sldLayoutMkLst>
            <pc:docMk/>
            <pc:sldMasterMk cId="3998894942" sldId="2147483683"/>
            <pc:sldLayoutMk cId="2947135786" sldId="2147483702"/>
          </pc:sldLayoutMkLst>
        </pc:sldLayoutChg>
        <pc:sldLayoutChg chg="del">
          <pc:chgData name="Matthieu GRALL" userId="cec3ba0d20552ff9" providerId="LiveId" clId="{0E100F18-ECE0-4624-BED4-5B60467EF4AA}" dt="2025-03-02T13:36:37.115" v="5748" actId="47"/>
          <pc:sldLayoutMkLst>
            <pc:docMk/>
            <pc:sldMasterMk cId="3998894942" sldId="2147483683"/>
            <pc:sldLayoutMk cId="2386318513" sldId="2147483708"/>
          </pc:sldLayoutMkLst>
        </pc:sldLayoutChg>
        <pc:sldLayoutChg chg="del">
          <pc:chgData name="Matthieu GRALL" userId="cec3ba0d20552ff9" providerId="LiveId" clId="{0E100F18-ECE0-4624-BED4-5B60467EF4AA}" dt="2025-03-07T08:22:45.550" v="9867" actId="47"/>
          <pc:sldLayoutMkLst>
            <pc:docMk/>
            <pc:sldMasterMk cId="3998894942" sldId="2147483683"/>
            <pc:sldLayoutMk cId="2829452653" sldId="2147483711"/>
          </pc:sldLayoutMkLst>
        </pc:sldLayoutChg>
        <pc:sldLayoutChg chg="del">
          <pc:chgData name="Matthieu GRALL" userId="cec3ba0d20552ff9" providerId="LiveId" clId="{0E100F18-ECE0-4624-BED4-5B60467EF4AA}" dt="2025-03-02T12:53:10.442" v="4895" actId="47"/>
          <pc:sldLayoutMkLst>
            <pc:docMk/>
            <pc:sldMasterMk cId="3998894942" sldId="2147483683"/>
            <pc:sldLayoutMk cId="3328871075" sldId="2147483715"/>
          </pc:sldLayoutMkLst>
        </pc:sldLayoutChg>
        <pc:sldLayoutChg chg="del">
          <pc:chgData name="Matthieu GRALL" userId="cec3ba0d20552ff9" providerId="LiveId" clId="{0E100F18-ECE0-4624-BED4-5B60467EF4AA}" dt="2025-03-02T13:36:57.615" v="5754" actId="47"/>
          <pc:sldLayoutMkLst>
            <pc:docMk/>
            <pc:sldMasterMk cId="3998894942" sldId="2147483683"/>
            <pc:sldLayoutMk cId="3104193390" sldId="2147483716"/>
          </pc:sldLayoutMkLst>
        </pc:sldLayoutChg>
      </pc:sldMasterChg>
    </pc:docChg>
  </pc:docChgLst>
  <pc:docChgLst>
    <pc:chgData name="Matthieu GRALL" userId="cec3ba0d20552ff9" providerId="LiveId" clId="{17607227-0301-455D-9893-003FF349E4BF}"/>
    <pc:docChg chg="undo redo custSel addSld delSld modSld sldOrd modMainMaster modSection">
      <pc:chgData name="Matthieu GRALL" userId="cec3ba0d20552ff9" providerId="LiveId" clId="{17607227-0301-455D-9893-003FF349E4BF}" dt="2024-09-09T05:07:51.892" v="25504" actId="478"/>
      <pc:docMkLst>
        <pc:docMk/>
      </pc:docMkLst>
      <pc:sldChg chg="modSp mod">
        <pc:chgData name="Matthieu GRALL" userId="cec3ba0d20552ff9" providerId="LiveId" clId="{17607227-0301-455D-9893-003FF349E4BF}" dt="2024-08-24T11:10:07.371" v="613" actId="27636"/>
        <pc:sldMkLst>
          <pc:docMk/>
          <pc:sldMk cId="2721508595" sldId="266"/>
        </pc:sldMkLst>
      </pc:sldChg>
      <pc:sldChg chg="modSp mod">
        <pc:chgData name="Matthieu GRALL" userId="cec3ba0d20552ff9" providerId="LiveId" clId="{17607227-0301-455D-9893-003FF349E4BF}" dt="2024-08-24T11:10:07.385" v="614" actId="27636"/>
        <pc:sldMkLst>
          <pc:docMk/>
          <pc:sldMk cId="3831612662" sldId="398"/>
        </pc:sldMkLst>
      </pc:sldChg>
      <pc:sldChg chg="modSp mod">
        <pc:chgData name="Matthieu GRALL" userId="cec3ba0d20552ff9" providerId="LiveId" clId="{17607227-0301-455D-9893-003FF349E4BF}" dt="2024-08-24T09:29:50.730" v="5" actId="2711"/>
        <pc:sldMkLst>
          <pc:docMk/>
          <pc:sldMk cId="3196402734" sldId="400"/>
        </pc:sldMkLst>
      </pc:sldChg>
      <pc:sldChg chg="modSp mod">
        <pc:chgData name="Matthieu GRALL" userId="cec3ba0d20552ff9" providerId="LiveId" clId="{17607227-0301-455D-9893-003FF349E4BF}" dt="2024-09-08T14:03:59.990" v="22682" actId="732"/>
        <pc:sldMkLst>
          <pc:docMk/>
          <pc:sldMk cId="3284755205" sldId="402"/>
        </pc:sldMkLst>
      </pc:sldChg>
      <pc:sldChg chg="addSp delSp modSp mod">
        <pc:chgData name="Matthieu GRALL" userId="cec3ba0d20552ff9" providerId="LiveId" clId="{17607227-0301-455D-9893-003FF349E4BF}" dt="2024-09-04T06:04:02.072" v="20618" actId="113"/>
        <pc:sldMkLst>
          <pc:docMk/>
          <pc:sldMk cId="83597079" sldId="403"/>
        </pc:sldMkLst>
      </pc:sldChg>
      <pc:sldChg chg="del">
        <pc:chgData name="Matthieu GRALL" userId="cec3ba0d20552ff9" providerId="LiveId" clId="{17607227-0301-455D-9893-003FF349E4BF}" dt="2024-09-01T22:38:28.772" v="20339" actId="47"/>
        <pc:sldMkLst>
          <pc:docMk/>
          <pc:sldMk cId="1041610690" sldId="471"/>
        </pc:sldMkLst>
      </pc:sldChg>
      <pc:sldChg chg="modSp mod modNotesTx">
        <pc:chgData name="Matthieu GRALL" userId="cec3ba0d20552ff9" providerId="LiveId" clId="{17607227-0301-455D-9893-003FF349E4BF}" dt="2024-08-24T18:53:09.273" v="10362" actId="20577"/>
        <pc:sldMkLst>
          <pc:docMk/>
          <pc:sldMk cId="692695152" sldId="517"/>
        </pc:sldMkLst>
      </pc:sldChg>
      <pc:sldChg chg="del ord">
        <pc:chgData name="Matthieu GRALL" userId="cec3ba0d20552ff9" providerId="LiveId" clId="{17607227-0301-455D-9893-003FF349E4BF}" dt="2024-09-01T21:17:55.927" v="18935" actId="47"/>
        <pc:sldMkLst>
          <pc:docMk/>
          <pc:sldMk cId="981077061" sldId="544"/>
        </pc:sldMkLst>
      </pc:sldChg>
      <pc:sldChg chg="del ord">
        <pc:chgData name="Matthieu GRALL" userId="cec3ba0d20552ff9" providerId="LiveId" clId="{17607227-0301-455D-9893-003FF349E4BF}" dt="2024-09-01T21:26:50.641" v="19038" actId="47"/>
        <pc:sldMkLst>
          <pc:docMk/>
          <pc:sldMk cId="4196214329" sldId="596"/>
        </pc:sldMkLst>
      </pc:sldChg>
      <pc:sldChg chg="addSp delSp modSp add mod modAnim">
        <pc:chgData name="Matthieu GRALL" userId="cec3ba0d20552ff9" providerId="LiveId" clId="{17607227-0301-455D-9893-003FF349E4BF}" dt="2024-08-24T14:27:50.223" v="5901"/>
        <pc:sldMkLst>
          <pc:docMk/>
          <pc:sldMk cId="234962203" sldId="603"/>
        </pc:sldMkLst>
      </pc:sldChg>
      <pc:sldChg chg="modSp add del mod">
        <pc:chgData name="Matthieu GRALL" userId="cec3ba0d20552ff9" providerId="LiveId" clId="{17607227-0301-455D-9893-003FF349E4BF}" dt="2024-08-24T14:21:42.547" v="5875" actId="47"/>
        <pc:sldMkLst>
          <pc:docMk/>
          <pc:sldMk cId="2489286131" sldId="613"/>
        </pc:sldMkLst>
      </pc:sldChg>
      <pc:sldChg chg="addSp delSp modSp add mod modAnim">
        <pc:chgData name="Matthieu GRALL" userId="cec3ba0d20552ff9" providerId="LiveId" clId="{17607227-0301-455D-9893-003FF349E4BF}" dt="2024-09-01T10:37:25.114" v="13441" actId="1036"/>
        <pc:sldMkLst>
          <pc:docMk/>
          <pc:sldMk cId="1633259239" sldId="614"/>
        </pc:sldMkLst>
      </pc:sldChg>
      <pc:sldChg chg="del">
        <pc:chgData name="Matthieu GRALL" userId="cec3ba0d20552ff9" providerId="LiveId" clId="{17607227-0301-455D-9893-003FF349E4BF}" dt="2024-08-24T14:49:03.552" v="6039" actId="47"/>
        <pc:sldMkLst>
          <pc:docMk/>
          <pc:sldMk cId="3650261455" sldId="616"/>
        </pc:sldMkLst>
      </pc:sldChg>
      <pc:sldChg chg="mod modShow">
        <pc:chgData name="Matthieu GRALL" userId="cec3ba0d20552ff9" providerId="LiveId" clId="{17607227-0301-455D-9893-003FF349E4BF}" dt="2024-09-01T22:12:43.825" v="19271" actId="729"/>
        <pc:sldMkLst>
          <pc:docMk/>
          <pc:sldMk cId="2311874465" sldId="632"/>
        </pc:sldMkLst>
      </pc:sldChg>
      <pc:sldChg chg="modSp del mod">
        <pc:chgData name="Matthieu GRALL" userId="cec3ba0d20552ff9" providerId="LiveId" clId="{17607227-0301-455D-9893-003FF349E4BF}" dt="2024-09-09T05:02:56.332" v="25418" actId="47"/>
        <pc:sldMkLst>
          <pc:docMk/>
          <pc:sldMk cId="3108863828" sldId="634"/>
        </pc:sldMkLst>
      </pc:sldChg>
      <pc:sldChg chg="del ord">
        <pc:chgData name="Matthieu GRALL" userId="cec3ba0d20552ff9" providerId="LiveId" clId="{17607227-0301-455D-9893-003FF349E4BF}" dt="2024-08-25T01:24:09.433" v="13279" actId="47"/>
        <pc:sldMkLst>
          <pc:docMk/>
          <pc:sldMk cId="3275669995" sldId="645"/>
        </pc:sldMkLst>
      </pc:sldChg>
      <pc:sldChg chg="del">
        <pc:chgData name="Matthieu GRALL" userId="cec3ba0d20552ff9" providerId="LiveId" clId="{17607227-0301-455D-9893-003FF349E4BF}" dt="2024-08-24T14:52:25.277" v="6046" actId="2696"/>
        <pc:sldMkLst>
          <pc:docMk/>
          <pc:sldMk cId="793153951" sldId="646"/>
        </pc:sldMkLst>
      </pc:sldChg>
      <pc:sldChg chg="addSp delSp modSp add del mod">
        <pc:chgData name="Matthieu GRALL" userId="cec3ba0d20552ff9" providerId="LiveId" clId="{17607227-0301-455D-9893-003FF349E4BF}" dt="2024-08-25T01:21:07.017" v="13217" actId="47"/>
        <pc:sldMkLst>
          <pc:docMk/>
          <pc:sldMk cId="3944321190" sldId="646"/>
        </pc:sldMkLst>
      </pc:sldChg>
      <pc:sldChg chg="del ord">
        <pc:chgData name="Matthieu GRALL" userId="cec3ba0d20552ff9" providerId="LiveId" clId="{17607227-0301-455D-9893-003FF349E4BF}" dt="2024-09-01T15:34:45.219" v="18127" actId="47"/>
        <pc:sldMkLst>
          <pc:docMk/>
          <pc:sldMk cId="1098208944" sldId="648"/>
        </pc:sldMkLst>
      </pc:sldChg>
      <pc:sldChg chg="del ord">
        <pc:chgData name="Matthieu GRALL" userId="cec3ba0d20552ff9" providerId="LiveId" clId="{17607227-0301-455D-9893-003FF349E4BF}" dt="2024-09-01T15:34:56.347" v="18128" actId="47"/>
        <pc:sldMkLst>
          <pc:docMk/>
          <pc:sldMk cId="1855154865" sldId="649"/>
        </pc:sldMkLst>
      </pc:sldChg>
      <pc:sldChg chg="del">
        <pc:chgData name="Matthieu GRALL" userId="cec3ba0d20552ff9" providerId="LiveId" clId="{17607227-0301-455D-9893-003FF349E4BF}" dt="2024-09-01T22:13:50.310" v="19272" actId="47"/>
        <pc:sldMkLst>
          <pc:docMk/>
          <pc:sldMk cId="3647144627" sldId="652"/>
        </pc:sldMkLst>
      </pc:sldChg>
      <pc:sldChg chg="ord">
        <pc:chgData name="Matthieu GRALL" userId="cec3ba0d20552ff9" providerId="LiveId" clId="{17607227-0301-455D-9893-003FF349E4BF}" dt="2024-09-01T22:14:14.145" v="19275"/>
        <pc:sldMkLst>
          <pc:docMk/>
          <pc:sldMk cId="3302985641" sldId="717"/>
        </pc:sldMkLst>
      </pc:sldChg>
      <pc:sldChg chg="del">
        <pc:chgData name="Matthieu GRALL" userId="cec3ba0d20552ff9" providerId="LiveId" clId="{17607227-0301-455D-9893-003FF349E4BF}" dt="2024-09-01T22:11:46.887" v="19267" actId="47"/>
        <pc:sldMkLst>
          <pc:docMk/>
          <pc:sldMk cId="628194812" sldId="732"/>
        </pc:sldMkLst>
      </pc:sldChg>
      <pc:sldChg chg="del">
        <pc:chgData name="Matthieu GRALL" userId="cec3ba0d20552ff9" providerId="LiveId" clId="{17607227-0301-455D-9893-003FF349E4BF}" dt="2024-08-24T14:50:32.891" v="6045" actId="47"/>
        <pc:sldMkLst>
          <pc:docMk/>
          <pc:sldMk cId="3065647352" sldId="735"/>
        </pc:sldMkLst>
      </pc:sldChg>
      <pc:sldChg chg="del">
        <pc:chgData name="Matthieu GRALL" userId="cec3ba0d20552ff9" providerId="LiveId" clId="{17607227-0301-455D-9893-003FF349E4BF}" dt="2024-08-25T01:24:18.125" v="13280" actId="47"/>
        <pc:sldMkLst>
          <pc:docMk/>
          <pc:sldMk cId="1426083899" sldId="742"/>
        </pc:sldMkLst>
      </pc:sldChg>
      <pc:sldChg chg="addSp delSp modSp mod modClrScheme modAnim chgLayout">
        <pc:chgData name="Matthieu GRALL" userId="cec3ba0d20552ff9" providerId="LiveId" clId="{17607227-0301-455D-9893-003FF349E4BF}" dt="2024-08-24T14:25:12.068" v="5884"/>
        <pc:sldMkLst>
          <pc:docMk/>
          <pc:sldMk cId="2541567254" sldId="746"/>
        </pc:sldMkLst>
      </pc:sldChg>
      <pc:sldChg chg="addSp delSp modSp mod modClrScheme modAnim chgLayout">
        <pc:chgData name="Matthieu GRALL" userId="cec3ba0d20552ff9" providerId="LiveId" clId="{17607227-0301-455D-9893-003FF349E4BF}" dt="2024-08-24T14:29:02.697" v="5907"/>
        <pc:sldMkLst>
          <pc:docMk/>
          <pc:sldMk cId="2045758897" sldId="747"/>
        </pc:sldMkLst>
      </pc:sldChg>
      <pc:sldChg chg="addSp delSp modSp del mod modClrScheme chgLayout">
        <pc:chgData name="Matthieu GRALL" userId="cec3ba0d20552ff9" providerId="LiveId" clId="{17607227-0301-455D-9893-003FF349E4BF}" dt="2024-08-24T12:54:44.950" v="3638" actId="47"/>
        <pc:sldMkLst>
          <pc:docMk/>
          <pc:sldMk cId="178478537" sldId="748"/>
        </pc:sldMkLst>
      </pc:sldChg>
      <pc:sldChg chg="addSp delSp modSp mod ord modClrScheme modAnim modShow chgLayout">
        <pc:chgData name="Matthieu GRALL" userId="cec3ba0d20552ff9" providerId="LiveId" clId="{17607227-0301-455D-9893-003FF349E4BF}" dt="2024-08-24T14:30:13.371" v="5918"/>
        <pc:sldMkLst>
          <pc:docMk/>
          <pc:sldMk cId="846789428" sldId="755"/>
        </pc:sldMkLst>
      </pc:sldChg>
      <pc:sldChg chg="addSp delSp modSp mod ord modClrScheme delAnim chgLayout">
        <pc:chgData name="Matthieu GRALL" userId="cec3ba0d20552ff9" providerId="LiveId" clId="{17607227-0301-455D-9893-003FF349E4BF}" dt="2024-08-24T18:38:42.853" v="9728" actId="478"/>
        <pc:sldMkLst>
          <pc:docMk/>
          <pc:sldMk cId="3225738763" sldId="766"/>
        </pc:sldMkLst>
      </pc:sldChg>
      <pc:sldChg chg="del">
        <pc:chgData name="Matthieu GRALL" userId="cec3ba0d20552ff9" providerId="LiveId" clId="{17607227-0301-455D-9893-003FF349E4BF}" dt="2024-08-24T14:49:24.793" v="6044" actId="47"/>
        <pc:sldMkLst>
          <pc:docMk/>
          <pc:sldMk cId="3039979770" sldId="768"/>
        </pc:sldMkLst>
      </pc:sldChg>
      <pc:sldChg chg="del mod ord modShow">
        <pc:chgData name="Matthieu GRALL" userId="cec3ba0d20552ff9" providerId="LiveId" clId="{17607227-0301-455D-9893-003FF349E4BF}" dt="2024-08-24T14:32:29.869" v="5924" actId="47"/>
        <pc:sldMkLst>
          <pc:docMk/>
          <pc:sldMk cId="2289532212" sldId="851"/>
        </pc:sldMkLst>
      </pc:sldChg>
      <pc:sldChg chg="del">
        <pc:chgData name="Matthieu GRALL" userId="cec3ba0d20552ff9" providerId="LiveId" clId="{17607227-0301-455D-9893-003FF349E4BF}" dt="2024-08-24T14:49:22.246" v="6043" actId="47"/>
        <pc:sldMkLst>
          <pc:docMk/>
          <pc:sldMk cId="1413677051" sldId="858"/>
        </pc:sldMkLst>
      </pc:sldChg>
      <pc:sldChg chg="del">
        <pc:chgData name="Matthieu GRALL" userId="cec3ba0d20552ff9" providerId="LiveId" clId="{17607227-0301-455D-9893-003FF349E4BF}" dt="2024-09-01T22:13:54.440" v="19273" actId="47"/>
        <pc:sldMkLst>
          <pc:docMk/>
          <pc:sldMk cId="1196263282" sldId="860"/>
        </pc:sldMkLst>
      </pc:sldChg>
      <pc:sldChg chg="del">
        <pc:chgData name="Matthieu GRALL" userId="cec3ba0d20552ff9" providerId="LiveId" clId="{17607227-0301-455D-9893-003FF349E4BF}" dt="2024-09-01T22:11:37.930" v="19265" actId="47"/>
        <pc:sldMkLst>
          <pc:docMk/>
          <pc:sldMk cId="317107751" sldId="861"/>
        </pc:sldMkLst>
      </pc:sldChg>
      <pc:sldChg chg="del">
        <pc:chgData name="Matthieu GRALL" userId="cec3ba0d20552ff9" providerId="LiveId" clId="{17607227-0301-455D-9893-003FF349E4BF}" dt="2024-09-01T22:11:36.048" v="19264" actId="47"/>
        <pc:sldMkLst>
          <pc:docMk/>
          <pc:sldMk cId="3646462716" sldId="862"/>
        </pc:sldMkLst>
      </pc:sldChg>
      <pc:sldChg chg="del">
        <pc:chgData name="Matthieu GRALL" userId="cec3ba0d20552ff9" providerId="LiveId" clId="{17607227-0301-455D-9893-003FF349E4BF}" dt="2024-09-01T22:11:43.562" v="19266" actId="47"/>
        <pc:sldMkLst>
          <pc:docMk/>
          <pc:sldMk cId="1349035803" sldId="863"/>
        </pc:sldMkLst>
      </pc:sldChg>
      <pc:sldChg chg="del">
        <pc:chgData name="Matthieu GRALL" userId="cec3ba0d20552ff9" providerId="LiveId" clId="{17607227-0301-455D-9893-003FF349E4BF}" dt="2024-08-24T14:49:16.679" v="6041" actId="47"/>
        <pc:sldMkLst>
          <pc:docMk/>
          <pc:sldMk cId="3028513224" sldId="864"/>
        </pc:sldMkLst>
      </pc:sldChg>
      <pc:sldChg chg="del">
        <pc:chgData name="Matthieu GRALL" userId="cec3ba0d20552ff9" providerId="LiveId" clId="{17607227-0301-455D-9893-003FF349E4BF}" dt="2024-08-24T14:49:17.980" v="6042" actId="47"/>
        <pc:sldMkLst>
          <pc:docMk/>
          <pc:sldMk cId="672227644" sldId="865"/>
        </pc:sldMkLst>
      </pc:sldChg>
      <pc:sldChg chg="del">
        <pc:chgData name="Matthieu GRALL" userId="cec3ba0d20552ff9" providerId="LiveId" clId="{17607227-0301-455D-9893-003FF349E4BF}" dt="2024-08-24T12:54:51.684" v="3639" actId="47"/>
        <pc:sldMkLst>
          <pc:docMk/>
          <pc:sldMk cId="2802209190" sldId="866"/>
        </pc:sldMkLst>
      </pc:sldChg>
      <pc:sldChg chg="del">
        <pc:chgData name="Matthieu GRALL" userId="cec3ba0d20552ff9" providerId="LiveId" clId="{17607227-0301-455D-9893-003FF349E4BF}" dt="2024-09-08T22:22:45.418" v="24964" actId="47"/>
        <pc:sldMkLst>
          <pc:docMk/>
          <pc:sldMk cId="953380616" sldId="869"/>
        </pc:sldMkLst>
      </pc:sldChg>
      <pc:sldChg chg="del">
        <pc:chgData name="Matthieu GRALL" userId="cec3ba0d20552ff9" providerId="LiveId" clId="{17607227-0301-455D-9893-003FF349E4BF}" dt="2024-09-01T22:11:48.265" v="19268" actId="47"/>
        <pc:sldMkLst>
          <pc:docMk/>
          <pc:sldMk cId="1567649304" sldId="870"/>
        </pc:sldMkLst>
      </pc:sldChg>
      <pc:sldChg chg="del">
        <pc:chgData name="Matthieu GRALL" userId="cec3ba0d20552ff9" providerId="LiveId" clId="{17607227-0301-455D-9893-003FF349E4BF}" dt="2024-08-24T14:49:05.246" v="6040" actId="47"/>
        <pc:sldMkLst>
          <pc:docMk/>
          <pc:sldMk cId="495539530" sldId="985"/>
        </pc:sldMkLst>
      </pc:sldChg>
      <pc:sldChg chg="del ord">
        <pc:chgData name="Matthieu GRALL" userId="cec3ba0d20552ff9" providerId="LiveId" clId="{17607227-0301-455D-9893-003FF349E4BF}" dt="2024-09-01T22:11:25.772" v="19262" actId="47"/>
        <pc:sldMkLst>
          <pc:docMk/>
          <pc:sldMk cId="2875786665" sldId="988"/>
        </pc:sldMkLst>
      </pc:sldChg>
      <pc:sldChg chg="del ord">
        <pc:chgData name="Matthieu GRALL" userId="cec3ba0d20552ff9" providerId="LiveId" clId="{17607227-0301-455D-9893-003FF349E4BF}" dt="2024-09-01T22:11:32.486" v="19263" actId="47"/>
        <pc:sldMkLst>
          <pc:docMk/>
          <pc:sldMk cId="2950734699" sldId="989"/>
        </pc:sldMkLst>
      </pc:sldChg>
      <pc:sldChg chg="modSp mod">
        <pc:chgData name="Matthieu GRALL" userId="cec3ba0d20552ff9" providerId="LiveId" clId="{17607227-0301-455D-9893-003FF349E4BF}" dt="2024-08-24T09:31:03.546" v="11" actId="2711"/>
        <pc:sldMkLst>
          <pc:docMk/>
          <pc:sldMk cId="1269195055" sldId="1034"/>
        </pc:sldMkLst>
      </pc:sldChg>
      <pc:sldChg chg="modSp del mod">
        <pc:chgData name="Matthieu GRALL" userId="cec3ba0d20552ff9" providerId="LiveId" clId="{17607227-0301-455D-9893-003FF349E4BF}" dt="2024-09-04T05:59:25.222" v="20533" actId="47"/>
        <pc:sldMkLst>
          <pc:docMk/>
          <pc:sldMk cId="2879415528" sldId="1035"/>
        </pc:sldMkLst>
      </pc:sldChg>
      <pc:sldChg chg="addSp delSp modSp del mod">
        <pc:chgData name="Matthieu GRALL" userId="cec3ba0d20552ff9" providerId="LiveId" clId="{17607227-0301-455D-9893-003FF349E4BF}" dt="2024-09-04T05:59:01.162" v="20527" actId="47"/>
        <pc:sldMkLst>
          <pc:docMk/>
          <pc:sldMk cId="1552748387" sldId="1042"/>
        </pc:sldMkLst>
      </pc:sldChg>
      <pc:sldChg chg="modSp del mod">
        <pc:chgData name="Matthieu GRALL" userId="cec3ba0d20552ff9" providerId="LiveId" clId="{17607227-0301-455D-9893-003FF349E4BF}" dt="2024-09-04T05:58:31.563" v="20521" actId="47"/>
        <pc:sldMkLst>
          <pc:docMk/>
          <pc:sldMk cId="4214585374" sldId="1043"/>
        </pc:sldMkLst>
      </pc:sldChg>
      <pc:sldChg chg="modSp del mod">
        <pc:chgData name="Matthieu GRALL" userId="cec3ba0d20552ff9" providerId="LiveId" clId="{17607227-0301-455D-9893-003FF349E4BF}" dt="2024-09-04T05:57:51.534" v="20514" actId="47"/>
        <pc:sldMkLst>
          <pc:docMk/>
          <pc:sldMk cId="2074063400" sldId="1044"/>
        </pc:sldMkLst>
      </pc:sldChg>
      <pc:sldChg chg="del ord">
        <pc:chgData name="Matthieu GRALL" userId="cec3ba0d20552ff9" providerId="LiveId" clId="{17607227-0301-455D-9893-003FF349E4BF}" dt="2024-09-01T10:30:17.253" v="13314" actId="47"/>
        <pc:sldMkLst>
          <pc:docMk/>
          <pc:sldMk cId="1042004361" sldId="1045"/>
        </pc:sldMkLst>
      </pc:sldChg>
      <pc:sldChg chg="del">
        <pc:chgData name="Matthieu GRALL" userId="cec3ba0d20552ff9" providerId="LiveId" clId="{17607227-0301-455D-9893-003FF349E4BF}" dt="2024-09-01T10:30:18.926" v="13315" actId="47"/>
        <pc:sldMkLst>
          <pc:docMk/>
          <pc:sldMk cId="2363257682" sldId="1046"/>
        </pc:sldMkLst>
      </pc:sldChg>
      <pc:sldChg chg="del">
        <pc:chgData name="Matthieu GRALL" userId="cec3ba0d20552ff9" providerId="LiveId" clId="{17607227-0301-455D-9893-003FF349E4BF}" dt="2024-09-01T10:30:20.415" v="13316" actId="47"/>
        <pc:sldMkLst>
          <pc:docMk/>
          <pc:sldMk cId="2791715950" sldId="1047"/>
        </pc:sldMkLst>
      </pc:sldChg>
      <pc:sldChg chg="del">
        <pc:chgData name="Matthieu GRALL" userId="cec3ba0d20552ff9" providerId="LiveId" clId="{17607227-0301-455D-9893-003FF349E4BF}" dt="2024-08-24T13:32:58.253" v="4487" actId="47"/>
        <pc:sldMkLst>
          <pc:docMk/>
          <pc:sldMk cId="1466165120" sldId="1048"/>
        </pc:sldMkLst>
      </pc:sldChg>
      <pc:sldChg chg="modSp mod">
        <pc:chgData name="Matthieu GRALL" userId="cec3ba0d20552ff9" providerId="LiveId" clId="{17607227-0301-455D-9893-003FF349E4BF}" dt="2024-08-24T09:31:17.510" v="13" actId="2711"/>
        <pc:sldMkLst>
          <pc:docMk/>
          <pc:sldMk cId="4020083035" sldId="1049"/>
        </pc:sldMkLst>
      </pc:sldChg>
      <pc:sldChg chg="ord">
        <pc:chgData name="Matthieu GRALL" userId="cec3ba0d20552ff9" providerId="LiveId" clId="{17607227-0301-455D-9893-003FF349E4BF}" dt="2024-08-24T13:39:22.717" v="4787"/>
        <pc:sldMkLst>
          <pc:docMk/>
          <pc:sldMk cId="932379402" sldId="1050"/>
        </pc:sldMkLst>
      </pc:sldChg>
      <pc:sldChg chg="addSp delSp modSp mod">
        <pc:chgData name="Matthieu GRALL" userId="cec3ba0d20552ff9" providerId="LiveId" clId="{17607227-0301-455D-9893-003FF349E4BF}" dt="2024-08-24T09:40:49.422" v="56"/>
        <pc:sldMkLst>
          <pc:docMk/>
          <pc:sldMk cId="1318449080" sldId="1051"/>
        </pc:sldMkLst>
      </pc:sldChg>
      <pc:sldChg chg="addSp delSp modSp mod modAnim">
        <pc:chgData name="Matthieu GRALL" userId="cec3ba0d20552ff9" providerId="LiveId" clId="{17607227-0301-455D-9893-003FF349E4BF}" dt="2024-08-24T14:24:44.202" v="5879"/>
        <pc:sldMkLst>
          <pc:docMk/>
          <pc:sldMk cId="2280586236" sldId="1052"/>
        </pc:sldMkLst>
      </pc:sldChg>
      <pc:sldChg chg="addSp delSp modSp add mod modAnim">
        <pc:chgData name="Matthieu GRALL" userId="cec3ba0d20552ff9" providerId="LiveId" clId="{17607227-0301-455D-9893-003FF349E4BF}" dt="2024-08-24T14:29:24.565" v="5913"/>
        <pc:sldMkLst>
          <pc:docMk/>
          <pc:sldMk cId="26874279" sldId="1057"/>
        </pc:sldMkLst>
      </pc:sldChg>
      <pc:sldChg chg="addSp delSp modSp add mod">
        <pc:chgData name="Matthieu GRALL" userId="cec3ba0d20552ff9" providerId="LiveId" clId="{17607227-0301-455D-9893-003FF349E4BF}" dt="2024-09-01T16:39:02.050" v="18301" actId="6549"/>
        <pc:sldMkLst>
          <pc:docMk/>
          <pc:sldMk cId="4291156230" sldId="1058"/>
        </pc:sldMkLst>
      </pc:sldChg>
      <pc:sldChg chg="modSp add ord">
        <pc:chgData name="Matthieu GRALL" userId="cec3ba0d20552ff9" providerId="LiveId" clId="{17607227-0301-455D-9893-003FF349E4BF}" dt="2024-08-24T14:46:30.106" v="6038" actId="20577"/>
        <pc:sldMkLst>
          <pc:docMk/>
          <pc:sldMk cId="3800559491" sldId="1059"/>
        </pc:sldMkLst>
      </pc:sldChg>
      <pc:sldChg chg="addSp delSp modSp new mod setBg modAnim chgLayout">
        <pc:chgData name="Matthieu GRALL" userId="cec3ba0d20552ff9" providerId="LiveId" clId="{17607227-0301-455D-9893-003FF349E4BF}" dt="2024-09-01T10:49:22.066" v="13748" actId="20577"/>
        <pc:sldMkLst>
          <pc:docMk/>
          <pc:sldMk cId="2126662429" sldId="1060"/>
        </pc:sldMkLst>
      </pc:sldChg>
      <pc:sldChg chg="addSp delSp modSp new mod">
        <pc:chgData name="Matthieu GRALL" userId="cec3ba0d20552ff9" providerId="LiveId" clId="{17607227-0301-455D-9893-003FF349E4BF}" dt="2024-08-24T20:57:27.753" v="11631" actId="478"/>
        <pc:sldMkLst>
          <pc:docMk/>
          <pc:sldMk cId="1691437923" sldId="1061"/>
        </pc:sldMkLst>
      </pc:sldChg>
      <pc:sldChg chg="addSp delSp modSp new mod addAnim delAnim modAnim">
        <pc:chgData name="Matthieu GRALL" userId="cec3ba0d20552ff9" providerId="LiveId" clId="{17607227-0301-455D-9893-003FF349E4BF}" dt="2024-09-02T05:28:36.933" v="20351" actId="120"/>
        <pc:sldMkLst>
          <pc:docMk/>
          <pc:sldMk cId="178164553" sldId="1062"/>
        </pc:sldMkLst>
      </pc:sldChg>
      <pc:sldChg chg="addSp delSp modSp new del mod setBg">
        <pc:chgData name="Matthieu GRALL" userId="cec3ba0d20552ff9" providerId="LiveId" clId="{17607227-0301-455D-9893-003FF349E4BF}" dt="2024-08-24T17:12:55.055" v="9664" actId="47"/>
        <pc:sldMkLst>
          <pc:docMk/>
          <pc:sldMk cId="2507998000" sldId="1062"/>
        </pc:sldMkLst>
      </pc:sldChg>
      <pc:sldChg chg="modSp add mod">
        <pc:chgData name="Matthieu GRALL" userId="cec3ba0d20552ff9" providerId="LiveId" clId="{17607227-0301-455D-9893-003FF349E4BF}" dt="2024-08-24T18:38:32.334" v="9727" actId="20577"/>
        <pc:sldMkLst>
          <pc:docMk/>
          <pc:sldMk cId="3141358319" sldId="1063"/>
        </pc:sldMkLst>
      </pc:sldChg>
      <pc:sldChg chg="modSp add mod modAnim">
        <pc:chgData name="Matthieu GRALL" userId="cec3ba0d20552ff9" providerId="LiveId" clId="{17607227-0301-455D-9893-003FF349E4BF}" dt="2024-08-24T22:50:33.639" v="11999" actId="6549"/>
        <pc:sldMkLst>
          <pc:docMk/>
          <pc:sldMk cId="3918098526" sldId="1064"/>
        </pc:sldMkLst>
      </pc:sldChg>
      <pc:sldChg chg="addSp delSp modSp add mod ord setClrOvrMap">
        <pc:chgData name="Matthieu GRALL" userId="cec3ba0d20552ff9" providerId="LiveId" clId="{17607227-0301-455D-9893-003FF349E4BF}" dt="2024-09-01T22:26:50.555" v="20022" actId="20577"/>
        <pc:sldMkLst>
          <pc:docMk/>
          <pc:sldMk cId="621758560" sldId="1065"/>
        </pc:sldMkLst>
      </pc:sldChg>
      <pc:sldChg chg="modSp add mod ord addAnim delAnim">
        <pc:chgData name="Matthieu GRALL" userId="cec3ba0d20552ff9" providerId="LiveId" clId="{17607227-0301-455D-9893-003FF349E4BF}" dt="2024-09-01T15:38:06.414" v="18204" actId="6549"/>
        <pc:sldMkLst>
          <pc:docMk/>
          <pc:sldMk cId="2931514684" sldId="1066"/>
        </pc:sldMkLst>
      </pc:sldChg>
      <pc:sldChg chg="modSp add mod ord replId">
        <pc:chgData name="Matthieu GRALL" userId="cec3ba0d20552ff9" providerId="LiveId" clId="{17607227-0301-455D-9893-003FF349E4BF}" dt="2024-09-01T15:37:53.297" v="18202" actId="21"/>
        <pc:sldMkLst>
          <pc:docMk/>
          <pc:sldMk cId="3709665650" sldId="1067"/>
        </pc:sldMkLst>
      </pc:sldChg>
      <pc:sldChg chg="addSp delSp modSp new del mod">
        <pc:chgData name="Matthieu GRALL" userId="cec3ba0d20552ff9" providerId="LiveId" clId="{17607227-0301-455D-9893-003FF349E4BF}" dt="2024-09-01T15:34:36.984" v="18126" actId="47"/>
        <pc:sldMkLst>
          <pc:docMk/>
          <pc:sldMk cId="748202283" sldId="1068"/>
        </pc:sldMkLst>
      </pc:sldChg>
      <pc:sldChg chg="addSp delSp modSp new mod modAnim">
        <pc:chgData name="Matthieu GRALL" userId="cec3ba0d20552ff9" providerId="LiveId" clId="{17607227-0301-455D-9893-003FF349E4BF}" dt="2024-09-04T06:06:53.271" v="20624" actId="693"/>
        <pc:sldMkLst>
          <pc:docMk/>
          <pc:sldMk cId="1800103563" sldId="1069"/>
        </pc:sldMkLst>
      </pc:sldChg>
      <pc:sldChg chg="addSp delSp modSp new mod delAnim modAnim">
        <pc:chgData name="Matthieu GRALL" userId="cec3ba0d20552ff9" providerId="LiveId" clId="{17607227-0301-455D-9893-003FF349E4BF}" dt="2024-09-01T22:23:35.635" v="19825" actId="113"/>
        <pc:sldMkLst>
          <pc:docMk/>
          <pc:sldMk cId="3291618898" sldId="1070"/>
        </pc:sldMkLst>
      </pc:sldChg>
      <pc:sldChg chg="add del">
        <pc:chgData name="Matthieu GRALL" userId="cec3ba0d20552ff9" providerId="LiveId" clId="{17607227-0301-455D-9893-003FF349E4BF}" dt="2024-09-01T18:31:03.162" v="18356"/>
        <pc:sldMkLst>
          <pc:docMk/>
          <pc:sldMk cId="2459186889" sldId="1071"/>
        </pc:sldMkLst>
      </pc:sldChg>
      <pc:sldChg chg="addSp delSp modSp new mod">
        <pc:chgData name="Matthieu GRALL" userId="cec3ba0d20552ff9" providerId="LiveId" clId="{17607227-0301-455D-9893-003FF349E4BF}" dt="2024-09-01T22:16:11.438" v="19328" actId="1076"/>
        <pc:sldMkLst>
          <pc:docMk/>
          <pc:sldMk cId="3889741974" sldId="1071"/>
        </pc:sldMkLst>
      </pc:sldChg>
      <pc:sldChg chg="addSp delSp modSp add mod setBg setClrOvrMap">
        <pc:chgData name="Matthieu GRALL" userId="cec3ba0d20552ff9" providerId="LiveId" clId="{17607227-0301-455D-9893-003FF349E4BF}" dt="2024-09-01T22:16:36.317" v="19332" actId="26606"/>
        <pc:sldMkLst>
          <pc:docMk/>
          <pc:sldMk cId="3299747930" sldId="1072"/>
        </pc:sldMkLst>
      </pc:sldChg>
      <pc:sldChg chg="add del">
        <pc:chgData name="Matthieu GRALL" userId="cec3ba0d20552ff9" providerId="LiveId" clId="{17607227-0301-455D-9893-003FF349E4BF}" dt="2024-09-01T21:27:36.077" v="19040" actId="2890"/>
        <pc:sldMkLst>
          <pc:docMk/>
          <pc:sldMk cId="311317647" sldId="1073"/>
        </pc:sldMkLst>
      </pc:sldChg>
      <pc:sldChg chg="addSp modSp add mod">
        <pc:chgData name="Matthieu GRALL" userId="cec3ba0d20552ff9" providerId="LiveId" clId="{17607227-0301-455D-9893-003FF349E4BF}" dt="2024-09-01T22:16:19.441" v="19329"/>
        <pc:sldMkLst>
          <pc:docMk/>
          <pc:sldMk cId="2653058177" sldId="1073"/>
        </pc:sldMkLst>
      </pc:sldChg>
      <pc:sldChg chg="modSp add mod ord">
        <pc:chgData name="Matthieu GRALL" userId="cec3ba0d20552ff9" providerId="LiveId" clId="{17607227-0301-455D-9893-003FF349E4BF}" dt="2024-09-04T06:02:32.092" v="20581" actId="207"/>
        <pc:sldMkLst>
          <pc:docMk/>
          <pc:sldMk cId="3654082298" sldId="1074"/>
        </pc:sldMkLst>
      </pc:sldChg>
      <pc:sldChg chg="modSp add ord">
        <pc:chgData name="Matthieu GRALL" userId="cec3ba0d20552ff9" providerId="LiveId" clId="{17607227-0301-455D-9893-003FF349E4BF}" dt="2024-09-08T14:26:10.657" v="23630" actId="6549"/>
        <pc:sldMkLst>
          <pc:docMk/>
          <pc:sldMk cId="2248821212" sldId="1075"/>
        </pc:sldMkLst>
      </pc:sldChg>
      <pc:sldChg chg="new del">
        <pc:chgData name="Matthieu GRALL" userId="cec3ba0d20552ff9" providerId="LiveId" clId="{17607227-0301-455D-9893-003FF349E4BF}" dt="2024-09-01T22:32:10.753" v="20219" actId="680"/>
        <pc:sldMkLst>
          <pc:docMk/>
          <pc:sldMk cId="3077074228" sldId="1076"/>
        </pc:sldMkLst>
      </pc:sldChg>
      <pc:sldChg chg="addSp delSp modSp new mod modAnim">
        <pc:chgData name="Matthieu GRALL" userId="cec3ba0d20552ff9" providerId="LiveId" clId="{17607227-0301-455D-9893-003FF349E4BF}" dt="2024-09-04T06:17:23.846" v="20644" actId="20577"/>
        <pc:sldMkLst>
          <pc:docMk/>
          <pc:sldMk cId="4040424870" sldId="1076"/>
        </pc:sldMkLst>
      </pc:sldChg>
      <pc:sldChg chg="modSp add mod">
        <pc:chgData name="Matthieu GRALL" userId="cec3ba0d20552ff9" providerId="LiveId" clId="{17607227-0301-455D-9893-003FF349E4BF}" dt="2024-09-06T05:08:55.769" v="22462" actId="207"/>
        <pc:sldMkLst>
          <pc:docMk/>
          <pc:sldMk cId="4019348853" sldId="1077"/>
        </pc:sldMkLst>
      </pc:sldChg>
      <pc:sldChg chg="modSp add mod">
        <pc:chgData name="Matthieu GRALL" userId="cec3ba0d20552ff9" providerId="LiveId" clId="{17607227-0301-455D-9893-003FF349E4BF}" dt="2024-09-04T06:02:09.825" v="20574" actId="27636"/>
        <pc:sldMkLst>
          <pc:docMk/>
          <pc:sldMk cId="925280985" sldId="1078"/>
        </pc:sldMkLst>
      </pc:sldChg>
      <pc:sldChg chg="modSp add mod">
        <pc:chgData name="Matthieu GRALL" userId="cec3ba0d20552ff9" providerId="LiveId" clId="{17607227-0301-455D-9893-003FF349E4BF}" dt="2024-09-04T06:02:17.305" v="20576" actId="27636"/>
        <pc:sldMkLst>
          <pc:docMk/>
          <pc:sldMk cId="1546443610" sldId="1079"/>
        </pc:sldMkLst>
      </pc:sldChg>
      <pc:sldChg chg="modSp add mod">
        <pc:chgData name="Matthieu GRALL" userId="cec3ba0d20552ff9" providerId="LiveId" clId="{17607227-0301-455D-9893-003FF349E4BF}" dt="2024-09-04T06:02:23.445" v="20578" actId="27636"/>
        <pc:sldMkLst>
          <pc:docMk/>
          <pc:sldMk cId="2865950871" sldId="1080"/>
        </pc:sldMkLst>
      </pc:sldChg>
      <pc:sldChg chg="modSp add mod ord">
        <pc:chgData name="Matthieu GRALL" userId="cec3ba0d20552ff9" providerId="LiveId" clId="{17607227-0301-455D-9893-003FF349E4BF}" dt="2024-09-04T06:18:22.660" v="20646" actId="207"/>
        <pc:sldMkLst>
          <pc:docMk/>
          <pc:sldMk cId="3572952097" sldId="1081"/>
        </pc:sldMkLst>
      </pc:sldChg>
      <pc:sldChg chg="modSp add mod">
        <pc:chgData name="Matthieu GRALL" userId="cec3ba0d20552ff9" providerId="LiveId" clId="{17607227-0301-455D-9893-003FF349E4BF}" dt="2024-09-04T06:01:53.198" v="20568" actId="27636"/>
        <pc:sldMkLst>
          <pc:docMk/>
          <pc:sldMk cId="3943703388" sldId="1082"/>
        </pc:sldMkLst>
      </pc:sldChg>
      <pc:sldChg chg="modSp add mod ord">
        <pc:chgData name="Matthieu GRALL" userId="cec3ba0d20552ff9" providerId="LiveId" clId="{17607227-0301-455D-9893-003FF349E4BF}" dt="2024-09-04T06:01:47.265" v="20566" actId="27636"/>
        <pc:sldMkLst>
          <pc:docMk/>
          <pc:sldMk cId="4119919333" sldId="1083"/>
        </pc:sldMkLst>
      </pc:sldChg>
      <pc:sldChg chg="modSp add mod ord">
        <pc:chgData name="Matthieu GRALL" userId="cec3ba0d20552ff9" providerId="LiveId" clId="{17607227-0301-455D-9893-003FF349E4BF}" dt="2024-09-04T06:01:42.860" v="20564" actId="207"/>
        <pc:sldMkLst>
          <pc:docMk/>
          <pc:sldMk cId="2044842355" sldId="1084"/>
        </pc:sldMkLst>
      </pc:sldChg>
      <pc:sldChg chg="addSp delSp modSp new del mod modClrScheme modAnim chgLayout">
        <pc:chgData name="Matthieu GRALL" userId="cec3ba0d20552ff9" providerId="LiveId" clId="{17607227-0301-455D-9893-003FF349E4BF}" dt="2024-09-04T10:21:53.680" v="22430" actId="47"/>
        <pc:sldMkLst>
          <pc:docMk/>
          <pc:sldMk cId="3066032229" sldId="1085"/>
        </pc:sldMkLst>
      </pc:sldChg>
      <pc:sldChg chg="delSp modSp add del mod ord">
        <pc:chgData name="Matthieu GRALL" userId="cec3ba0d20552ff9" providerId="LiveId" clId="{17607227-0301-455D-9893-003FF349E4BF}" dt="2024-09-04T10:21:53.680" v="22430" actId="47"/>
        <pc:sldMkLst>
          <pc:docMk/>
          <pc:sldMk cId="2163837705" sldId="1086"/>
        </pc:sldMkLst>
      </pc:sldChg>
      <pc:sldChg chg="addSp delSp modSp add mod ord modAnim">
        <pc:chgData name="Matthieu GRALL" userId="cec3ba0d20552ff9" providerId="LiveId" clId="{17607227-0301-455D-9893-003FF349E4BF}" dt="2024-09-08T19:00:25.639" v="24885" actId="20577"/>
        <pc:sldMkLst>
          <pc:docMk/>
          <pc:sldMk cId="2392014724" sldId="1087"/>
        </pc:sldMkLst>
      </pc:sldChg>
      <pc:sldChg chg="add del">
        <pc:chgData name="Matthieu GRALL" userId="cec3ba0d20552ff9" providerId="LiveId" clId="{17607227-0301-455D-9893-003FF349E4BF}" dt="2024-09-04T10:13:41.470" v="22377"/>
        <pc:sldMkLst>
          <pc:docMk/>
          <pc:sldMk cId="1255966578" sldId="1088"/>
        </pc:sldMkLst>
      </pc:sldChg>
      <pc:sldChg chg="add del">
        <pc:chgData name="Matthieu GRALL" userId="cec3ba0d20552ff9" providerId="LiveId" clId="{17607227-0301-455D-9893-003FF349E4BF}" dt="2024-09-04T10:21:53.680" v="22430" actId="47"/>
        <pc:sldMkLst>
          <pc:docMk/>
          <pc:sldMk cId="2973230798" sldId="1088"/>
        </pc:sldMkLst>
      </pc:sldChg>
      <pc:sldChg chg="add del">
        <pc:chgData name="Matthieu GRALL" userId="cec3ba0d20552ff9" providerId="LiveId" clId="{17607227-0301-455D-9893-003FF349E4BF}" dt="2024-09-04T10:21:53.680" v="22430" actId="47"/>
        <pc:sldMkLst>
          <pc:docMk/>
          <pc:sldMk cId="3687495463" sldId="1089"/>
        </pc:sldMkLst>
      </pc:sldChg>
      <pc:sldChg chg="modSp add del mod ord">
        <pc:chgData name="Matthieu GRALL" userId="cec3ba0d20552ff9" providerId="LiveId" clId="{17607227-0301-455D-9893-003FF349E4BF}" dt="2024-09-06T02:53:47.227" v="22438" actId="47"/>
        <pc:sldMkLst>
          <pc:docMk/>
          <pc:sldMk cId="297247236" sldId="1090"/>
        </pc:sldMkLst>
      </pc:sldChg>
      <pc:sldChg chg="modSp add del mod ord">
        <pc:chgData name="Matthieu GRALL" userId="cec3ba0d20552ff9" providerId="LiveId" clId="{17607227-0301-455D-9893-003FF349E4BF}" dt="2024-09-06T02:53:47.227" v="22438" actId="47"/>
        <pc:sldMkLst>
          <pc:docMk/>
          <pc:sldMk cId="2455446657" sldId="1091"/>
        </pc:sldMkLst>
      </pc:sldChg>
      <pc:sldChg chg="modSp add del mod ord">
        <pc:chgData name="Matthieu GRALL" userId="cec3ba0d20552ff9" providerId="LiveId" clId="{17607227-0301-455D-9893-003FF349E4BF}" dt="2024-09-06T02:53:47.227" v="22438" actId="47"/>
        <pc:sldMkLst>
          <pc:docMk/>
          <pc:sldMk cId="1581130520" sldId="1092"/>
        </pc:sldMkLst>
      </pc:sldChg>
      <pc:sldChg chg="modSp add del mod ord">
        <pc:chgData name="Matthieu GRALL" userId="cec3ba0d20552ff9" providerId="LiveId" clId="{17607227-0301-455D-9893-003FF349E4BF}" dt="2024-09-06T02:53:47.227" v="22438" actId="47"/>
        <pc:sldMkLst>
          <pc:docMk/>
          <pc:sldMk cId="588286974" sldId="1093"/>
        </pc:sldMkLst>
      </pc:sldChg>
      <pc:sldChg chg="modSp add del mod">
        <pc:chgData name="Matthieu GRALL" userId="cec3ba0d20552ff9" providerId="LiveId" clId="{17607227-0301-455D-9893-003FF349E4BF}" dt="2024-09-06T02:53:47.227" v="22438" actId="47"/>
        <pc:sldMkLst>
          <pc:docMk/>
          <pc:sldMk cId="2982969462" sldId="1094"/>
        </pc:sldMkLst>
      </pc:sldChg>
      <pc:sldChg chg="modSp add del mod">
        <pc:chgData name="Matthieu GRALL" userId="cec3ba0d20552ff9" providerId="LiveId" clId="{17607227-0301-455D-9893-003FF349E4BF}" dt="2024-09-06T02:53:47.227" v="22438" actId="47"/>
        <pc:sldMkLst>
          <pc:docMk/>
          <pc:sldMk cId="3419125378" sldId="1095"/>
        </pc:sldMkLst>
      </pc:sldChg>
      <pc:sldChg chg="addSp delSp modSp new mod ord modAnim">
        <pc:chgData name="Matthieu GRALL" userId="cec3ba0d20552ff9" providerId="LiveId" clId="{17607227-0301-455D-9893-003FF349E4BF}" dt="2024-09-09T05:07:51.892" v="25504" actId="478"/>
        <pc:sldMkLst>
          <pc:docMk/>
          <pc:sldMk cId="1471937505" sldId="1096"/>
        </pc:sldMkLst>
      </pc:sldChg>
      <pc:sldChg chg="add ord">
        <pc:chgData name="Matthieu GRALL" userId="cec3ba0d20552ff9" providerId="LiveId" clId="{17607227-0301-455D-9893-003FF349E4BF}" dt="2024-09-06T05:08:22.392" v="22458"/>
        <pc:sldMkLst>
          <pc:docMk/>
          <pc:sldMk cId="3438634571" sldId="1097"/>
        </pc:sldMkLst>
      </pc:sldChg>
      <pc:sldChg chg="new">
        <pc:chgData name="Matthieu GRALL" userId="cec3ba0d20552ff9" providerId="LiveId" clId="{17607227-0301-455D-9893-003FF349E4BF}" dt="2024-09-08T14:46:00.467" v="24495" actId="680"/>
        <pc:sldMkLst>
          <pc:docMk/>
          <pc:sldMk cId="2205092931" sldId="1098"/>
        </pc:sldMkLst>
      </pc:sldChg>
      <pc:sldChg chg="addSp delSp modSp new del mod ord setBg setClrOvrMap">
        <pc:chgData name="Matthieu GRALL" userId="cec3ba0d20552ff9" providerId="LiveId" clId="{17607227-0301-455D-9893-003FF349E4BF}" dt="2024-09-08T22:27:21.058" v="25245" actId="47"/>
        <pc:sldMkLst>
          <pc:docMk/>
          <pc:sldMk cId="133517762" sldId="1099"/>
        </pc:sldMkLst>
      </pc:sldChg>
      <pc:sldChg chg="new del">
        <pc:chgData name="Matthieu GRALL" userId="cec3ba0d20552ff9" providerId="LiveId" clId="{17607227-0301-455D-9893-003FF349E4BF}" dt="2024-09-08T16:38:49.992" v="24750" actId="47"/>
        <pc:sldMkLst>
          <pc:docMk/>
          <pc:sldMk cId="1232370825" sldId="1099"/>
        </pc:sldMkLst>
      </pc:sldChg>
      <pc:sldChg chg="addSp delSp modSp new mod setBg">
        <pc:chgData name="Matthieu GRALL" userId="cec3ba0d20552ff9" providerId="LiveId" clId="{17607227-0301-455D-9893-003FF349E4BF}" dt="2024-09-09T05:06:03.988" v="25419"/>
        <pc:sldMkLst>
          <pc:docMk/>
          <pc:sldMk cId="1059960124" sldId="1100"/>
        </pc:sldMkLst>
      </pc:sldChg>
      <pc:sldChg chg="addSp delSp modSp new mod setBg">
        <pc:chgData name="Matthieu GRALL" userId="cec3ba0d20552ff9" providerId="LiveId" clId="{17607227-0301-455D-9893-003FF349E4BF}" dt="2024-09-08T22:30:42.604" v="25417" actId="20577"/>
        <pc:sldMkLst>
          <pc:docMk/>
          <pc:sldMk cId="3034365359" sldId="1101"/>
        </pc:sldMkLst>
      </pc:sldChg>
      <pc:sldMasterChg chg="modSp modSldLayout">
        <pc:chgData name="Matthieu GRALL" userId="cec3ba0d20552ff9" providerId="LiveId" clId="{17607227-0301-455D-9893-003FF349E4BF}" dt="2024-09-08T14:01:54.455" v="22680" actId="478"/>
        <pc:sldMasterMkLst>
          <pc:docMk/>
          <pc:sldMasterMk cId="3998894942" sldId="2147483683"/>
        </pc:sldMasterMkLst>
        <pc:sldLayoutChg chg="delSp mod">
          <pc:chgData name="Matthieu GRALL" userId="cec3ba0d20552ff9" providerId="LiveId" clId="{17607227-0301-455D-9893-003FF349E4BF}" dt="2024-09-08T14:01:54.455" v="22680" actId="478"/>
          <pc:sldLayoutMkLst>
            <pc:docMk/>
            <pc:sldMasterMk cId="3998894942" sldId="2147483683"/>
            <pc:sldLayoutMk cId="2381941880" sldId="2147483721"/>
          </pc:sldLayoutMkLst>
        </pc:sldLayoutChg>
      </pc:sldMasterChg>
    </pc:docChg>
  </pc:docChgLst>
  <pc:docChgLst>
    <pc:chgData name="Matthieu GRALL" userId="cec3ba0d20552ff9" providerId="LiveId" clId="{0A6F03BF-8110-4C9D-97AF-6AFB6093398E}"/>
    <pc:docChg chg="custSel delSld modSld modSection">
      <pc:chgData name="Matthieu GRALL" userId="cec3ba0d20552ff9" providerId="LiveId" clId="{0A6F03BF-8110-4C9D-97AF-6AFB6093398E}" dt="2024-12-25T15:10:00.328" v="748" actId="20577"/>
      <pc:docMkLst>
        <pc:docMk/>
      </pc:docMkLst>
      <pc:sldChg chg="del">
        <pc:chgData name="Matthieu GRALL" userId="cec3ba0d20552ff9" providerId="LiveId" clId="{0A6F03BF-8110-4C9D-97AF-6AFB6093398E}" dt="2024-12-25T14:40:06.544" v="0" actId="47"/>
        <pc:sldMkLst>
          <pc:docMk/>
          <pc:sldMk cId="3284755205" sldId="402"/>
        </pc:sldMkLst>
      </pc:sldChg>
      <pc:sldChg chg="modAnim">
        <pc:chgData name="Matthieu GRALL" userId="cec3ba0d20552ff9" providerId="LiveId" clId="{0A6F03BF-8110-4C9D-97AF-6AFB6093398E}" dt="2024-12-25T14:53:20.095" v="8"/>
        <pc:sldMkLst>
          <pc:docMk/>
          <pc:sldMk cId="1660377139" sldId="1105"/>
        </pc:sldMkLst>
      </pc:sldChg>
      <pc:sldChg chg="addSp modSp mod modClrScheme chgLayout">
        <pc:chgData name="Matthieu GRALL" userId="cec3ba0d20552ff9" providerId="LiveId" clId="{0A6F03BF-8110-4C9D-97AF-6AFB6093398E}" dt="2024-12-25T15:10:00.328" v="748" actId="20577"/>
        <pc:sldMkLst>
          <pc:docMk/>
          <pc:sldMk cId="362970679" sldId="1113"/>
        </pc:sldMkLst>
      </pc:sldChg>
      <pc:sldMasterChg chg="delSldLayout">
        <pc:chgData name="Matthieu GRALL" userId="cec3ba0d20552ff9" providerId="LiveId" clId="{0A6F03BF-8110-4C9D-97AF-6AFB6093398E}" dt="2024-12-25T14:40:06.544" v="0" actId="47"/>
        <pc:sldMasterMkLst>
          <pc:docMk/>
          <pc:sldMasterMk cId="3998894942" sldId="2147483683"/>
        </pc:sldMasterMkLst>
        <pc:sldLayoutChg chg="del">
          <pc:chgData name="Matthieu GRALL" userId="cec3ba0d20552ff9" providerId="LiveId" clId="{0A6F03BF-8110-4C9D-97AF-6AFB6093398E}" dt="2024-12-25T14:40:06.544" v="0" actId="47"/>
          <pc:sldLayoutMkLst>
            <pc:docMk/>
            <pc:sldMasterMk cId="3998894942" sldId="2147483683"/>
            <pc:sldLayoutMk cId="2381941880" sldId="2147483721"/>
          </pc:sldLayoutMkLst>
        </pc:sldLayoutChg>
      </pc:sldMaster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ata3.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18.jpg"/><Relationship Id="rId7" Type="http://schemas.openxmlformats.org/officeDocument/2006/relationships/image" Target="../media/image22.jpeg"/><Relationship Id="rId2" Type="http://schemas.openxmlformats.org/officeDocument/2006/relationships/image" Target="../media/image17.jpg"/><Relationship Id="rId1" Type="http://schemas.openxmlformats.org/officeDocument/2006/relationships/image" Target="../media/image16.jpg"/><Relationship Id="rId6" Type="http://schemas.openxmlformats.org/officeDocument/2006/relationships/image" Target="../media/image21.jpeg"/><Relationship Id="rId5" Type="http://schemas.openxmlformats.org/officeDocument/2006/relationships/image" Target="../media/image20.jpeg"/><Relationship Id="rId10" Type="http://schemas.openxmlformats.org/officeDocument/2006/relationships/image" Target="../media/image25.jpg"/><Relationship Id="rId4" Type="http://schemas.openxmlformats.org/officeDocument/2006/relationships/image" Target="../media/image19.jpg"/><Relationship Id="rId9" Type="http://schemas.openxmlformats.org/officeDocument/2006/relationships/image" Target="../media/image24.jpg"/></Relationships>
</file>

<file path=ppt/diagrams/_rels/drawing2.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3.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18.jpg"/><Relationship Id="rId7" Type="http://schemas.openxmlformats.org/officeDocument/2006/relationships/image" Target="../media/image22.jpeg"/><Relationship Id="rId2" Type="http://schemas.openxmlformats.org/officeDocument/2006/relationships/image" Target="../media/image17.jpg"/><Relationship Id="rId1" Type="http://schemas.openxmlformats.org/officeDocument/2006/relationships/image" Target="../media/image16.jpg"/><Relationship Id="rId6" Type="http://schemas.openxmlformats.org/officeDocument/2006/relationships/image" Target="../media/image21.jpeg"/><Relationship Id="rId5" Type="http://schemas.openxmlformats.org/officeDocument/2006/relationships/image" Target="../media/image20.jpeg"/><Relationship Id="rId10" Type="http://schemas.openxmlformats.org/officeDocument/2006/relationships/image" Target="../media/image25.jpg"/><Relationship Id="rId4" Type="http://schemas.openxmlformats.org/officeDocument/2006/relationships/image" Target="../media/image19.jpg"/><Relationship Id="rId9" Type="http://schemas.openxmlformats.org/officeDocument/2006/relationships/image" Target="../media/image24.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57EACE-9422-4DFC-BDD2-02810034EE76}" type="doc">
      <dgm:prSet loTypeId="urn:microsoft.com/office/officeart/2005/8/layout/arrow2" loCatId="process" qsTypeId="urn:microsoft.com/office/officeart/2005/8/quickstyle/simple2" qsCatId="simple" csTypeId="urn:microsoft.com/office/officeart/2005/8/colors/accent1_2" csCatId="accent1" phldr="1"/>
      <dgm:spPr/>
      <dgm:t>
        <a:bodyPr/>
        <a:lstStyle/>
        <a:p>
          <a:endParaRPr lang="fr-FR"/>
        </a:p>
      </dgm:t>
    </dgm:pt>
    <dgm:pt modelId="{7FA3D34B-D4AC-4965-8137-C1B81B51305D}">
      <dgm:prSet phldrT="[Texte]"/>
      <dgm:spPr/>
      <dgm:t>
        <a:bodyPr/>
        <a:lstStyle/>
        <a:p>
          <a:r>
            <a:rPr lang="fr-FR" dirty="0">
              <a:latin typeface="Calibri Light" panose="020F0302020204030204" pitchFamily="34" charset="0"/>
              <a:cs typeface="Calibri Light" panose="020F0302020204030204" pitchFamily="34" charset="0"/>
            </a:rPr>
            <a:t>Gravité 1. Minimale</a:t>
          </a:r>
        </a:p>
      </dgm:t>
    </dgm:pt>
    <dgm:pt modelId="{5A274DD4-29C8-45CC-99A3-8DCF8275F6C6}" type="parTrans" cxnId="{B28AF8E0-328E-4A10-A2D4-E96E4CAD7AA4}">
      <dgm:prSet/>
      <dgm:spPr/>
      <dgm:t>
        <a:bodyPr/>
        <a:lstStyle/>
        <a:p>
          <a:endParaRPr lang="fr-FR"/>
        </a:p>
      </dgm:t>
    </dgm:pt>
    <dgm:pt modelId="{699F7778-2E3E-4F04-B109-CDE303539011}" type="sibTrans" cxnId="{B28AF8E0-328E-4A10-A2D4-E96E4CAD7AA4}">
      <dgm:prSet/>
      <dgm:spPr/>
      <dgm:t>
        <a:bodyPr/>
        <a:lstStyle/>
        <a:p>
          <a:endParaRPr lang="fr-FR"/>
        </a:p>
      </dgm:t>
    </dgm:pt>
    <dgm:pt modelId="{62030870-FE90-4ADE-AAAA-6079B5DD2327}">
      <dgm:prSet phldrT="[Texte]"/>
      <dgm:spPr/>
      <dgm:t>
        <a:bodyPr/>
        <a:lstStyle/>
        <a:p>
          <a:r>
            <a:rPr lang="fr-FR" dirty="0">
              <a:latin typeface="Calibri Light" panose="020F0302020204030204" pitchFamily="34" charset="0"/>
              <a:cs typeface="Calibri Light" panose="020F0302020204030204" pitchFamily="34" charset="0"/>
            </a:rPr>
            <a:t>Pas d’action particulière</a:t>
          </a:r>
        </a:p>
      </dgm:t>
    </dgm:pt>
    <dgm:pt modelId="{84AC5A59-0C47-445D-8EB2-6271DDA7F9D4}" type="parTrans" cxnId="{C8A092DC-ECDD-4345-B85A-1B6980D84453}">
      <dgm:prSet/>
      <dgm:spPr/>
      <dgm:t>
        <a:bodyPr/>
        <a:lstStyle/>
        <a:p>
          <a:endParaRPr lang="fr-FR"/>
        </a:p>
      </dgm:t>
    </dgm:pt>
    <dgm:pt modelId="{65A2E151-5AA0-4200-8745-C7C6F8DA5C70}" type="sibTrans" cxnId="{C8A092DC-ECDD-4345-B85A-1B6980D84453}">
      <dgm:prSet/>
      <dgm:spPr/>
      <dgm:t>
        <a:bodyPr/>
        <a:lstStyle/>
        <a:p>
          <a:endParaRPr lang="fr-FR"/>
        </a:p>
      </dgm:t>
    </dgm:pt>
    <dgm:pt modelId="{0F800D7F-9DB3-492B-9A29-330714651C6C}">
      <dgm:prSet phldrT="[Texte]"/>
      <dgm:spPr/>
      <dgm:t>
        <a:bodyPr/>
        <a:lstStyle/>
        <a:p>
          <a:r>
            <a:rPr lang="fr-FR" dirty="0">
              <a:latin typeface="Calibri Light" panose="020F0302020204030204" pitchFamily="34" charset="0"/>
              <a:cs typeface="Calibri Light" panose="020F0302020204030204" pitchFamily="34" charset="0"/>
            </a:rPr>
            <a:t>Gravité 3. Élevée</a:t>
          </a:r>
        </a:p>
      </dgm:t>
    </dgm:pt>
    <dgm:pt modelId="{F718A2FE-DFE6-4BFD-9B95-EB1255E98692}" type="parTrans" cxnId="{07991E3C-5F6C-4DD3-A54E-9910AF55F97D}">
      <dgm:prSet/>
      <dgm:spPr/>
      <dgm:t>
        <a:bodyPr/>
        <a:lstStyle/>
        <a:p>
          <a:endParaRPr lang="fr-FR"/>
        </a:p>
      </dgm:t>
    </dgm:pt>
    <dgm:pt modelId="{CF8061C9-7E8F-4004-AC88-95D078CE637E}" type="sibTrans" cxnId="{07991E3C-5F6C-4DD3-A54E-9910AF55F97D}">
      <dgm:prSet/>
      <dgm:spPr/>
      <dgm:t>
        <a:bodyPr/>
        <a:lstStyle/>
        <a:p>
          <a:endParaRPr lang="fr-FR"/>
        </a:p>
      </dgm:t>
    </dgm:pt>
    <dgm:pt modelId="{C478FC15-D92C-4761-AAC6-0F1B09BB0AC0}">
      <dgm:prSet phldrT="[Texte]"/>
      <dgm:spPr/>
      <dgm:t>
        <a:bodyPr/>
        <a:lstStyle/>
        <a:p>
          <a:r>
            <a:rPr lang="fr-FR" dirty="0">
              <a:latin typeface="Calibri Light" panose="020F0302020204030204" pitchFamily="34" charset="0"/>
              <a:cs typeface="Calibri Light" panose="020F0302020204030204" pitchFamily="34" charset="0"/>
            </a:rPr>
            <a:t>Objectif : gérer les risques courants et attaques ciblées</a:t>
          </a:r>
        </a:p>
      </dgm:t>
    </dgm:pt>
    <dgm:pt modelId="{63AF550F-D244-4AAB-8D82-E839FD213F2E}" type="parTrans" cxnId="{5B5D1FD2-502A-4BB5-874B-E675D67F292C}">
      <dgm:prSet/>
      <dgm:spPr/>
      <dgm:t>
        <a:bodyPr/>
        <a:lstStyle/>
        <a:p>
          <a:endParaRPr lang="fr-FR"/>
        </a:p>
      </dgm:t>
    </dgm:pt>
    <dgm:pt modelId="{45781950-20AF-4179-98CA-8F170CA6AE1E}" type="sibTrans" cxnId="{5B5D1FD2-502A-4BB5-874B-E675D67F292C}">
      <dgm:prSet/>
      <dgm:spPr/>
      <dgm:t>
        <a:bodyPr/>
        <a:lstStyle/>
        <a:p>
          <a:endParaRPr lang="fr-FR"/>
        </a:p>
      </dgm:t>
    </dgm:pt>
    <dgm:pt modelId="{E9B4A15B-1E8D-432E-93BE-1D2A2D14036B}">
      <dgm:prSet phldrT="[Texte]"/>
      <dgm:spPr/>
      <dgm:t>
        <a:bodyPr/>
        <a:lstStyle/>
        <a:p>
          <a:r>
            <a:rPr lang="fr-FR" dirty="0">
              <a:latin typeface="Calibri Light" panose="020F0302020204030204" pitchFamily="34" charset="0"/>
              <a:cs typeface="Calibri Light" panose="020F0302020204030204" pitchFamily="34" charset="0"/>
            </a:rPr>
            <a:t>Gravité 2. Faible</a:t>
          </a:r>
        </a:p>
      </dgm:t>
    </dgm:pt>
    <dgm:pt modelId="{0325617C-E0AF-42BB-A770-97EA04B2E733}" type="parTrans" cxnId="{AC99D83F-54C3-4B3D-B53A-599DF97F7E2C}">
      <dgm:prSet/>
      <dgm:spPr/>
      <dgm:t>
        <a:bodyPr/>
        <a:lstStyle/>
        <a:p>
          <a:endParaRPr lang="fr-FR"/>
        </a:p>
      </dgm:t>
    </dgm:pt>
    <dgm:pt modelId="{9A98D2B9-1116-424C-974D-57E8C2533090}" type="sibTrans" cxnId="{AC99D83F-54C3-4B3D-B53A-599DF97F7E2C}">
      <dgm:prSet/>
      <dgm:spPr/>
      <dgm:t>
        <a:bodyPr/>
        <a:lstStyle/>
        <a:p>
          <a:endParaRPr lang="fr-FR"/>
        </a:p>
      </dgm:t>
    </dgm:pt>
    <dgm:pt modelId="{F99C8B6F-B945-4AEF-A522-87DEBE846439}">
      <dgm:prSet phldrT="[Texte]"/>
      <dgm:spPr/>
      <dgm:t>
        <a:bodyPr/>
        <a:lstStyle/>
        <a:p>
          <a:r>
            <a:rPr lang="fr-FR" dirty="0">
              <a:latin typeface="Calibri Light" panose="020F0302020204030204" pitchFamily="34" charset="0"/>
              <a:cs typeface="Calibri Light" panose="020F0302020204030204" pitchFamily="34" charset="0"/>
            </a:rPr>
            <a:t>Objectif : gérer les risques courants</a:t>
          </a:r>
        </a:p>
      </dgm:t>
    </dgm:pt>
    <dgm:pt modelId="{86F8969D-E0FC-4D1F-B7F7-4E4295E2E53D}" type="parTrans" cxnId="{EBC80FB3-E057-4033-950B-28B10A9713DA}">
      <dgm:prSet/>
      <dgm:spPr/>
      <dgm:t>
        <a:bodyPr/>
        <a:lstStyle/>
        <a:p>
          <a:endParaRPr lang="fr-FR"/>
        </a:p>
      </dgm:t>
    </dgm:pt>
    <dgm:pt modelId="{133DAF20-BA04-4266-BAA5-DEBFA792A29B}" type="sibTrans" cxnId="{EBC80FB3-E057-4033-950B-28B10A9713DA}">
      <dgm:prSet/>
      <dgm:spPr/>
      <dgm:t>
        <a:bodyPr/>
        <a:lstStyle/>
        <a:p>
          <a:endParaRPr lang="fr-FR"/>
        </a:p>
      </dgm:t>
    </dgm:pt>
    <dgm:pt modelId="{D7A975D9-8602-45D0-86C0-F92F704C2A1C}">
      <dgm:prSet phldrT="[Texte]"/>
      <dgm:spPr/>
      <dgm:t>
        <a:bodyPr/>
        <a:lstStyle/>
        <a:p>
          <a:r>
            <a:rPr lang="fr-FR" dirty="0">
              <a:latin typeface="Calibri Light" panose="020F0302020204030204" pitchFamily="34" charset="0"/>
              <a:cs typeface="Calibri Light" panose="020F0302020204030204" pitchFamily="34" charset="0"/>
            </a:rPr>
            <a:t>Approche par scénario (étude des risques liés aux données) conseillée</a:t>
          </a:r>
        </a:p>
      </dgm:t>
    </dgm:pt>
    <dgm:pt modelId="{42E7E37F-C806-478B-B365-BF0EE7D51402}" type="parTrans" cxnId="{3798EE11-DDCB-4780-8A3A-050CACBD1546}">
      <dgm:prSet/>
      <dgm:spPr/>
      <dgm:t>
        <a:bodyPr/>
        <a:lstStyle/>
        <a:p>
          <a:endParaRPr lang="fr-FR"/>
        </a:p>
      </dgm:t>
    </dgm:pt>
    <dgm:pt modelId="{1A288626-A03B-45AF-80DD-C0640F9F5E36}" type="sibTrans" cxnId="{3798EE11-DDCB-4780-8A3A-050CACBD1546}">
      <dgm:prSet/>
      <dgm:spPr/>
      <dgm:t>
        <a:bodyPr/>
        <a:lstStyle/>
        <a:p>
          <a:endParaRPr lang="fr-FR"/>
        </a:p>
      </dgm:t>
    </dgm:pt>
    <dgm:pt modelId="{F23C65AF-BB5F-405F-B3C3-5F05964C5E85}">
      <dgm:prSet phldrT="[Texte]"/>
      <dgm:spPr/>
      <dgm:t>
        <a:bodyPr/>
        <a:lstStyle/>
        <a:p>
          <a:r>
            <a:rPr lang="fr-FR" dirty="0">
              <a:latin typeface="Calibri Light" panose="020F0302020204030204" pitchFamily="34" charset="0"/>
              <a:cs typeface="Calibri Light" panose="020F0302020204030204" pitchFamily="34" charset="0"/>
            </a:rPr>
            <a:t>Approche par conformité (comparaison aux bonnes pratiques)</a:t>
          </a:r>
        </a:p>
      </dgm:t>
    </dgm:pt>
    <dgm:pt modelId="{86C9591B-74CC-42D7-8D5A-85BF61655AE6}" type="parTrans" cxnId="{50093AEF-4F3C-44C8-89A1-4DC2EF1B588B}">
      <dgm:prSet/>
      <dgm:spPr/>
      <dgm:t>
        <a:bodyPr/>
        <a:lstStyle/>
        <a:p>
          <a:endParaRPr lang="fr-FR"/>
        </a:p>
      </dgm:t>
    </dgm:pt>
    <dgm:pt modelId="{28F9C9B1-CEF9-402A-990B-079C7D62B374}" type="sibTrans" cxnId="{50093AEF-4F3C-44C8-89A1-4DC2EF1B588B}">
      <dgm:prSet/>
      <dgm:spPr/>
      <dgm:t>
        <a:bodyPr/>
        <a:lstStyle/>
        <a:p>
          <a:endParaRPr lang="fr-FR"/>
        </a:p>
      </dgm:t>
    </dgm:pt>
    <dgm:pt modelId="{80F8270B-634E-41C3-8802-BAEED31085BC}">
      <dgm:prSet phldrT="[Texte]"/>
      <dgm:spPr/>
      <dgm:t>
        <a:bodyPr/>
        <a:lstStyle/>
        <a:p>
          <a:r>
            <a:rPr lang="fr-FR" dirty="0">
              <a:latin typeface="Calibri Light" panose="020F0302020204030204" pitchFamily="34" charset="0"/>
              <a:cs typeface="Calibri Light" panose="020F0302020204030204" pitchFamily="34" charset="0"/>
            </a:rPr>
            <a:t>Approche par conformité</a:t>
          </a:r>
        </a:p>
      </dgm:t>
    </dgm:pt>
    <dgm:pt modelId="{1C9FCE71-0B86-4031-A013-48708BBB2528}" type="parTrans" cxnId="{F6435990-1E12-42A6-A330-30F8F5D63CCB}">
      <dgm:prSet/>
      <dgm:spPr/>
      <dgm:t>
        <a:bodyPr/>
        <a:lstStyle/>
        <a:p>
          <a:endParaRPr lang="fr-FR"/>
        </a:p>
      </dgm:t>
    </dgm:pt>
    <dgm:pt modelId="{A5A673C4-FC17-4736-BAA8-EF55BE7A70E4}" type="sibTrans" cxnId="{F6435990-1E12-42A6-A330-30F8F5D63CCB}">
      <dgm:prSet/>
      <dgm:spPr/>
      <dgm:t>
        <a:bodyPr/>
        <a:lstStyle/>
        <a:p>
          <a:endParaRPr lang="fr-FR"/>
        </a:p>
      </dgm:t>
    </dgm:pt>
    <dgm:pt modelId="{BB4A8080-FFEA-4770-8C5C-D29B5318242C}">
      <dgm:prSet phldrT="[Texte]"/>
      <dgm:spPr/>
      <dgm:t>
        <a:bodyPr/>
        <a:lstStyle/>
        <a:p>
          <a:r>
            <a:rPr lang="fr-FR" dirty="0">
              <a:latin typeface="Calibri Light" panose="020F0302020204030204" pitchFamily="34" charset="0"/>
              <a:cs typeface="Calibri Light" panose="020F0302020204030204" pitchFamily="34" charset="0"/>
            </a:rPr>
            <a:t>Gravité 4. Maximale</a:t>
          </a:r>
        </a:p>
      </dgm:t>
    </dgm:pt>
    <dgm:pt modelId="{B0CF1A6A-9A1F-4470-B9DC-548A77337A88}" type="parTrans" cxnId="{F723E323-F144-4CC4-9F36-D04D26B897C6}">
      <dgm:prSet/>
      <dgm:spPr/>
      <dgm:t>
        <a:bodyPr/>
        <a:lstStyle/>
        <a:p>
          <a:endParaRPr lang="fr-FR"/>
        </a:p>
      </dgm:t>
    </dgm:pt>
    <dgm:pt modelId="{0F553A1E-3857-4463-BA2C-2456091E9F50}" type="sibTrans" cxnId="{F723E323-F144-4CC4-9F36-D04D26B897C6}">
      <dgm:prSet/>
      <dgm:spPr/>
      <dgm:t>
        <a:bodyPr/>
        <a:lstStyle/>
        <a:p>
          <a:endParaRPr lang="fr-FR"/>
        </a:p>
      </dgm:t>
    </dgm:pt>
    <dgm:pt modelId="{EB6CCF4E-1F19-4DED-9DF6-154C84133704}">
      <dgm:prSet phldrT="[Texte]"/>
      <dgm:spPr/>
      <dgm:t>
        <a:bodyPr/>
        <a:lstStyle/>
        <a:p>
          <a:r>
            <a:rPr lang="fr-FR" dirty="0">
              <a:latin typeface="Calibri Light" panose="020F0302020204030204" pitchFamily="34" charset="0"/>
              <a:cs typeface="Calibri Light" panose="020F0302020204030204" pitchFamily="34" charset="0"/>
            </a:rPr>
            <a:t>Objectif : gérer les risques courants et attaques ciblées</a:t>
          </a:r>
        </a:p>
      </dgm:t>
    </dgm:pt>
    <dgm:pt modelId="{E8635993-B4DB-40E8-B401-AD22EDDF3456}" type="parTrans" cxnId="{8F8BB911-8209-4829-A3F1-5C86E64F8B4A}">
      <dgm:prSet/>
      <dgm:spPr/>
      <dgm:t>
        <a:bodyPr/>
        <a:lstStyle/>
        <a:p>
          <a:endParaRPr lang="fr-FR"/>
        </a:p>
      </dgm:t>
    </dgm:pt>
    <dgm:pt modelId="{8ADCC2B2-8F98-416C-A955-02FAFD81F2A6}" type="sibTrans" cxnId="{8F8BB911-8209-4829-A3F1-5C86E64F8B4A}">
      <dgm:prSet/>
      <dgm:spPr/>
      <dgm:t>
        <a:bodyPr/>
        <a:lstStyle/>
        <a:p>
          <a:endParaRPr lang="fr-FR"/>
        </a:p>
      </dgm:t>
    </dgm:pt>
    <dgm:pt modelId="{CA4B125F-3D57-4131-83EE-D21A7055CC25}">
      <dgm:prSet phldrT="[Texte]"/>
      <dgm:spPr/>
      <dgm:t>
        <a:bodyPr/>
        <a:lstStyle/>
        <a:p>
          <a:r>
            <a:rPr lang="fr-FR" dirty="0">
              <a:latin typeface="Calibri Light" panose="020F0302020204030204" pitchFamily="34" charset="0"/>
              <a:cs typeface="Calibri Light" panose="020F0302020204030204" pitchFamily="34" charset="0"/>
            </a:rPr>
            <a:t>Approche par conformité</a:t>
          </a:r>
        </a:p>
      </dgm:t>
    </dgm:pt>
    <dgm:pt modelId="{F709CF63-9CEE-454B-B5D2-7D4389AB3C1B}" type="parTrans" cxnId="{12D8C4D8-4DFF-4743-9A92-CFD512CD887E}">
      <dgm:prSet/>
      <dgm:spPr/>
      <dgm:t>
        <a:bodyPr/>
        <a:lstStyle/>
        <a:p>
          <a:endParaRPr lang="fr-FR"/>
        </a:p>
      </dgm:t>
    </dgm:pt>
    <dgm:pt modelId="{CBD5666E-FC5F-4B81-B3A1-972FAB796AC7}" type="sibTrans" cxnId="{12D8C4D8-4DFF-4743-9A92-CFD512CD887E}">
      <dgm:prSet/>
      <dgm:spPr/>
      <dgm:t>
        <a:bodyPr/>
        <a:lstStyle/>
        <a:p>
          <a:endParaRPr lang="fr-FR"/>
        </a:p>
      </dgm:t>
    </dgm:pt>
    <dgm:pt modelId="{7EA10494-F02B-4BC5-AABA-E6D3BEA2EB12}">
      <dgm:prSet phldrT="[Texte]"/>
      <dgm:spPr/>
      <dgm:t>
        <a:bodyPr/>
        <a:lstStyle/>
        <a:p>
          <a:r>
            <a:rPr lang="fr-FR" dirty="0">
              <a:latin typeface="Calibri Light" panose="020F0302020204030204" pitchFamily="34" charset="0"/>
              <a:cs typeface="Calibri Light" panose="020F0302020204030204" pitchFamily="34" charset="0"/>
            </a:rPr>
            <a:t>Approche par scénarios</a:t>
          </a:r>
        </a:p>
      </dgm:t>
    </dgm:pt>
    <dgm:pt modelId="{4310D757-B111-4D97-9B83-35F39C18C7EA}" type="parTrans" cxnId="{349E9379-C7E5-4ACF-A9DD-A1BC80A7A2A8}">
      <dgm:prSet/>
      <dgm:spPr/>
      <dgm:t>
        <a:bodyPr/>
        <a:lstStyle/>
        <a:p>
          <a:endParaRPr lang="fr-FR"/>
        </a:p>
      </dgm:t>
    </dgm:pt>
    <dgm:pt modelId="{177A431B-3835-4684-8EB7-E6DE1F89A565}" type="sibTrans" cxnId="{349E9379-C7E5-4ACF-A9DD-A1BC80A7A2A8}">
      <dgm:prSet/>
      <dgm:spPr/>
      <dgm:t>
        <a:bodyPr/>
        <a:lstStyle/>
        <a:p>
          <a:endParaRPr lang="fr-FR"/>
        </a:p>
      </dgm:t>
    </dgm:pt>
    <dgm:pt modelId="{F90CED16-5733-4203-8C69-CCF2E1F8B711}" type="pres">
      <dgm:prSet presAssocID="{6B57EACE-9422-4DFC-BDD2-02810034EE76}" presName="arrowDiagram" presStyleCnt="0">
        <dgm:presLayoutVars>
          <dgm:chMax val="5"/>
          <dgm:dir/>
          <dgm:resizeHandles val="exact"/>
        </dgm:presLayoutVars>
      </dgm:prSet>
      <dgm:spPr/>
    </dgm:pt>
    <dgm:pt modelId="{6A5B896B-867C-4B58-B92B-AD73A39D6D4E}" type="pres">
      <dgm:prSet presAssocID="{6B57EACE-9422-4DFC-BDD2-02810034EE76}" presName="arrow" presStyleLbl="bgShp" presStyleIdx="0" presStyleCnt="1"/>
      <dgm:spPr>
        <a:noFill/>
        <a:ln>
          <a:solidFill>
            <a:schemeClr val="accent1"/>
          </a:solidFill>
        </a:ln>
      </dgm:spPr>
    </dgm:pt>
    <dgm:pt modelId="{2CE77219-F633-41E4-A4E6-D10480841591}" type="pres">
      <dgm:prSet presAssocID="{6B57EACE-9422-4DFC-BDD2-02810034EE76}" presName="arrowDiagram4" presStyleCnt="0"/>
      <dgm:spPr/>
    </dgm:pt>
    <dgm:pt modelId="{35ACCC7D-4407-4AF5-9CA7-AE471BF6E5BE}" type="pres">
      <dgm:prSet presAssocID="{7FA3D34B-D4AC-4965-8137-C1B81B51305D}" presName="bullet4a" presStyleLbl="node1" presStyleIdx="0" presStyleCnt="4"/>
      <dgm:spPr>
        <a:solidFill>
          <a:srgbClr val="CCFFCC"/>
        </a:solidFill>
        <a:ln>
          <a:solidFill>
            <a:srgbClr val="CCFFCC"/>
          </a:solidFill>
        </a:ln>
      </dgm:spPr>
    </dgm:pt>
    <dgm:pt modelId="{2870565E-8605-476F-8978-1EAFD4F82534}" type="pres">
      <dgm:prSet presAssocID="{7FA3D34B-D4AC-4965-8137-C1B81B51305D}" presName="textBox4a" presStyleLbl="revTx" presStyleIdx="0" presStyleCnt="4">
        <dgm:presLayoutVars>
          <dgm:bulletEnabled val="1"/>
        </dgm:presLayoutVars>
      </dgm:prSet>
      <dgm:spPr/>
    </dgm:pt>
    <dgm:pt modelId="{2322C765-BB4D-46AA-91E5-8CA321C5531E}" type="pres">
      <dgm:prSet presAssocID="{E9B4A15B-1E8D-432E-93BE-1D2A2D14036B}" presName="bullet4b" presStyleLbl="node1" presStyleIdx="1" presStyleCnt="4"/>
      <dgm:spPr>
        <a:solidFill>
          <a:srgbClr val="FFFFCC"/>
        </a:solidFill>
        <a:ln>
          <a:solidFill>
            <a:srgbClr val="FFFFCC"/>
          </a:solidFill>
        </a:ln>
      </dgm:spPr>
    </dgm:pt>
    <dgm:pt modelId="{D28A0FEC-D184-45C5-9321-01C778F25B3B}" type="pres">
      <dgm:prSet presAssocID="{E9B4A15B-1E8D-432E-93BE-1D2A2D14036B}" presName="textBox4b" presStyleLbl="revTx" presStyleIdx="1" presStyleCnt="4">
        <dgm:presLayoutVars>
          <dgm:bulletEnabled val="1"/>
        </dgm:presLayoutVars>
      </dgm:prSet>
      <dgm:spPr/>
    </dgm:pt>
    <dgm:pt modelId="{3EF14564-2C30-4D53-AEFB-D5CA7C1116E7}" type="pres">
      <dgm:prSet presAssocID="{0F800D7F-9DB3-492B-9A29-330714651C6C}" presName="bullet4c" presStyleLbl="node1" presStyleIdx="2" presStyleCnt="4"/>
      <dgm:spPr>
        <a:solidFill>
          <a:srgbClr val="FFC000"/>
        </a:solidFill>
        <a:ln>
          <a:solidFill>
            <a:srgbClr val="FFC000"/>
          </a:solidFill>
        </a:ln>
      </dgm:spPr>
    </dgm:pt>
    <dgm:pt modelId="{EB549E8C-9D52-4B0C-993C-D0FF82A014B3}" type="pres">
      <dgm:prSet presAssocID="{0F800D7F-9DB3-492B-9A29-330714651C6C}" presName="textBox4c" presStyleLbl="revTx" presStyleIdx="2" presStyleCnt="4">
        <dgm:presLayoutVars>
          <dgm:bulletEnabled val="1"/>
        </dgm:presLayoutVars>
      </dgm:prSet>
      <dgm:spPr/>
    </dgm:pt>
    <dgm:pt modelId="{542A4B96-AEEA-4117-9587-D2706622247C}" type="pres">
      <dgm:prSet presAssocID="{BB4A8080-FFEA-4770-8C5C-D29B5318242C}" presName="bullet4d" presStyleLbl="node1" presStyleIdx="3" presStyleCnt="4"/>
      <dgm:spPr>
        <a:solidFill>
          <a:srgbClr val="FF0000"/>
        </a:solidFill>
        <a:ln>
          <a:solidFill>
            <a:srgbClr val="FF0000"/>
          </a:solidFill>
        </a:ln>
      </dgm:spPr>
    </dgm:pt>
    <dgm:pt modelId="{0FD526A0-F170-406C-B84E-202C7B2BAE9D}" type="pres">
      <dgm:prSet presAssocID="{BB4A8080-FFEA-4770-8C5C-D29B5318242C}" presName="textBox4d" presStyleLbl="revTx" presStyleIdx="3" presStyleCnt="4">
        <dgm:presLayoutVars>
          <dgm:bulletEnabled val="1"/>
        </dgm:presLayoutVars>
      </dgm:prSet>
      <dgm:spPr/>
    </dgm:pt>
  </dgm:ptLst>
  <dgm:cxnLst>
    <dgm:cxn modelId="{A0ADA108-A47F-47BB-A8C0-915539049D09}" type="presOf" srcId="{F99C8B6F-B945-4AEF-A522-87DEBE846439}" destId="{D28A0FEC-D184-45C5-9321-01C778F25B3B}" srcOrd="0" destOrd="1" presId="urn:microsoft.com/office/officeart/2005/8/layout/arrow2"/>
    <dgm:cxn modelId="{8F8BB911-8209-4829-A3F1-5C86E64F8B4A}" srcId="{BB4A8080-FFEA-4770-8C5C-D29B5318242C}" destId="{EB6CCF4E-1F19-4DED-9DF6-154C84133704}" srcOrd="0" destOrd="0" parTransId="{E8635993-B4DB-40E8-B401-AD22EDDF3456}" sibTransId="{8ADCC2B2-8F98-416C-A955-02FAFD81F2A6}"/>
    <dgm:cxn modelId="{3798EE11-DDCB-4780-8A3A-050CACBD1546}" srcId="{0F800D7F-9DB3-492B-9A29-330714651C6C}" destId="{D7A975D9-8602-45D0-86C0-F92F704C2A1C}" srcOrd="2" destOrd="0" parTransId="{42E7E37F-C806-478B-B365-BF0EE7D51402}" sibTransId="{1A288626-A03B-45AF-80DD-C0640F9F5E36}"/>
    <dgm:cxn modelId="{0A89B41C-D05B-4291-9EC1-5A9A52960E8B}" type="presOf" srcId="{BB4A8080-FFEA-4770-8C5C-D29B5318242C}" destId="{0FD526A0-F170-406C-B84E-202C7B2BAE9D}" srcOrd="0" destOrd="0" presId="urn:microsoft.com/office/officeart/2005/8/layout/arrow2"/>
    <dgm:cxn modelId="{85D1201E-BB04-4A7B-80A5-00BC69E449E3}" type="presOf" srcId="{6B57EACE-9422-4DFC-BDD2-02810034EE76}" destId="{F90CED16-5733-4203-8C69-CCF2E1F8B711}" srcOrd="0" destOrd="0" presId="urn:microsoft.com/office/officeart/2005/8/layout/arrow2"/>
    <dgm:cxn modelId="{BB828F1F-645D-4585-8C15-4DB46D2F0EEB}" type="presOf" srcId="{EB6CCF4E-1F19-4DED-9DF6-154C84133704}" destId="{0FD526A0-F170-406C-B84E-202C7B2BAE9D}" srcOrd="0" destOrd="1" presId="urn:microsoft.com/office/officeart/2005/8/layout/arrow2"/>
    <dgm:cxn modelId="{F723E323-F144-4CC4-9F36-D04D26B897C6}" srcId="{6B57EACE-9422-4DFC-BDD2-02810034EE76}" destId="{BB4A8080-FFEA-4770-8C5C-D29B5318242C}" srcOrd="3" destOrd="0" parTransId="{B0CF1A6A-9A1F-4470-B9DC-548A77337A88}" sibTransId="{0F553A1E-3857-4463-BA2C-2456091E9F50}"/>
    <dgm:cxn modelId="{979D8826-5B9B-4BEA-A217-E7496900BCC1}" type="presOf" srcId="{CA4B125F-3D57-4131-83EE-D21A7055CC25}" destId="{0FD526A0-F170-406C-B84E-202C7B2BAE9D}" srcOrd="0" destOrd="2" presId="urn:microsoft.com/office/officeart/2005/8/layout/arrow2"/>
    <dgm:cxn modelId="{35F5B83B-705D-4419-AD10-9D687267B042}" type="presOf" srcId="{7FA3D34B-D4AC-4965-8137-C1B81B51305D}" destId="{2870565E-8605-476F-8978-1EAFD4F82534}" srcOrd="0" destOrd="0" presId="urn:microsoft.com/office/officeart/2005/8/layout/arrow2"/>
    <dgm:cxn modelId="{07991E3C-5F6C-4DD3-A54E-9910AF55F97D}" srcId="{6B57EACE-9422-4DFC-BDD2-02810034EE76}" destId="{0F800D7F-9DB3-492B-9A29-330714651C6C}" srcOrd="2" destOrd="0" parTransId="{F718A2FE-DFE6-4BFD-9B95-EB1255E98692}" sibTransId="{CF8061C9-7E8F-4004-AC88-95D078CE637E}"/>
    <dgm:cxn modelId="{AC99D83F-54C3-4B3D-B53A-599DF97F7E2C}" srcId="{6B57EACE-9422-4DFC-BDD2-02810034EE76}" destId="{E9B4A15B-1E8D-432E-93BE-1D2A2D14036B}" srcOrd="1" destOrd="0" parTransId="{0325617C-E0AF-42BB-A770-97EA04B2E733}" sibTransId="{9A98D2B9-1116-424C-974D-57E8C2533090}"/>
    <dgm:cxn modelId="{B7E7B552-58A7-4EB5-9348-BE7C2C670859}" type="presOf" srcId="{80F8270B-634E-41C3-8802-BAEED31085BC}" destId="{EB549E8C-9D52-4B0C-993C-D0FF82A014B3}" srcOrd="0" destOrd="2" presId="urn:microsoft.com/office/officeart/2005/8/layout/arrow2"/>
    <dgm:cxn modelId="{349E9379-C7E5-4ACF-A9DD-A1BC80A7A2A8}" srcId="{BB4A8080-FFEA-4770-8C5C-D29B5318242C}" destId="{7EA10494-F02B-4BC5-AABA-E6D3BEA2EB12}" srcOrd="2" destOrd="0" parTransId="{4310D757-B111-4D97-9B83-35F39C18C7EA}" sibTransId="{177A431B-3835-4684-8EB7-E6DE1F89A565}"/>
    <dgm:cxn modelId="{22CB777D-EA1A-4449-884C-653260210EDC}" type="presOf" srcId="{7EA10494-F02B-4BC5-AABA-E6D3BEA2EB12}" destId="{0FD526A0-F170-406C-B84E-202C7B2BAE9D}" srcOrd="0" destOrd="3" presId="urn:microsoft.com/office/officeart/2005/8/layout/arrow2"/>
    <dgm:cxn modelId="{F6435990-1E12-42A6-A330-30F8F5D63CCB}" srcId="{0F800D7F-9DB3-492B-9A29-330714651C6C}" destId="{80F8270B-634E-41C3-8802-BAEED31085BC}" srcOrd="1" destOrd="0" parTransId="{1C9FCE71-0B86-4031-A013-48708BBB2528}" sibTransId="{A5A673C4-FC17-4736-BAA8-EF55BE7A70E4}"/>
    <dgm:cxn modelId="{2E3ECEA9-F736-49D7-BBC2-67ACEF67D4F5}" type="presOf" srcId="{E9B4A15B-1E8D-432E-93BE-1D2A2D14036B}" destId="{D28A0FEC-D184-45C5-9321-01C778F25B3B}" srcOrd="0" destOrd="0" presId="urn:microsoft.com/office/officeart/2005/8/layout/arrow2"/>
    <dgm:cxn modelId="{F8948FB2-7250-47B1-9AF5-5DDBEB452A46}" type="presOf" srcId="{C478FC15-D92C-4761-AAC6-0F1B09BB0AC0}" destId="{EB549E8C-9D52-4B0C-993C-D0FF82A014B3}" srcOrd="0" destOrd="1" presId="urn:microsoft.com/office/officeart/2005/8/layout/arrow2"/>
    <dgm:cxn modelId="{EBC80FB3-E057-4033-950B-28B10A9713DA}" srcId="{E9B4A15B-1E8D-432E-93BE-1D2A2D14036B}" destId="{F99C8B6F-B945-4AEF-A522-87DEBE846439}" srcOrd="0" destOrd="0" parTransId="{86F8969D-E0FC-4D1F-B7F7-4E4295E2E53D}" sibTransId="{133DAF20-BA04-4266-BAA5-DEBFA792A29B}"/>
    <dgm:cxn modelId="{62A213BC-7F45-4E32-AC80-9DD635A84726}" type="presOf" srcId="{62030870-FE90-4ADE-AAAA-6079B5DD2327}" destId="{2870565E-8605-476F-8978-1EAFD4F82534}" srcOrd="0" destOrd="1" presId="urn:microsoft.com/office/officeart/2005/8/layout/arrow2"/>
    <dgm:cxn modelId="{5B5D1FD2-502A-4BB5-874B-E675D67F292C}" srcId="{0F800D7F-9DB3-492B-9A29-330714651C6C}" destId="{C478FC15-D92C-4761-AAC6-0F1B09BB0AC0}" srcOrd="0" destOrd="0" parTransId="{63AF550F-D244-4AAB-8D82-E839FD213F2E}" sibTransId="{45781950-20AF-4179-98CA-8F170CA6AE1E}"/>
    <dgm:cxn modelId="{D8C033D8-6FB6-480C-B830-BE21B4C9AC63}" type="presOf" srcId="{0F800D7F-9DB3-492B-9A29-330714651C6C}" destId="{EB549E8C-9D52-4B0C-993C-D0FF82A014B3}" srcOrd="0" destOrd="0" presId="urn:microsoft.com/office/officeart/2005/8/layout/arrow2"/>
    <dgm:cxn modelId="{12D8C4D8-4DFF-4743-9A92-CFD512CD887E}" srcId="{BB4A8080-FFEA-4770-8C5C-D29B5318242C}" destId="{CA4B125F-3D57-4131-83EE-D21A7055CC25}" srcOrd="1" destOrd="0" parTransId="{F709CF63-9CEE-454B-B5D2-7D4389AB3C1B}" sibTransId="{CBD5666E-FC5F-4B81-B3A1-972FAB796AC7}"/>
    <dgm:cxn modelId="{C8A092DC-ECDD-4345-B85A-1B6980D84453}" srcId="{7FA3D34B-D4AC-4965-8137-C1B81B51305D}" destId="{62030870-FE90-4ADE-AAAA-6079B5DD2327}" srcOrd="0" destOrd="0" parTransId="{84AC5A59-0C47-445D-8EB2-6271DDA7F9D4}" sibTransId="{65A2E151-5AA0-4200-8745-C7C6F8DA5C70}"/>
    <dgm:cxn modelId="{B28AF8E0-328E-4A10-A2D4-E96E4CAD7AA4}" srcId="{6B57EACE-9422-4DFC-BDD2-02810034EE76}" destId="{7FA3D34B-D4AC-4965-8137-C1B81B51305D}" srcOrd="0" destOrd="0" parTransId="{5A274DD4-29C8-45CC-99A3-8DCF8275F6C6}" sibTransId="{699F7778-2E3E-4F04-B109-CDE303539011}"/>
    <dgm:cxn modelId="{50093AEF-4F3C-44C8-89A1-4DC2EF1B588B}" srcId="{E9B4A15B-1E8D-432E-93BE-1D2A2D14036B}" destId="{F23C65AF-BB5F-405F-B3C3-5F05964C5E85}" srcOrd="1" destOrd="0" parTransId="{86C9591B-74CC-42D7-8D5A-85BF61655AE6}" sibTransId="{28F9C9B1-CEF9-402A-990B-079C7D62B374}"/>
    <dgm:cxn modelId="{8DB096EF-A521-429C-99AC-EA93E7E0AEB7}" type="presOf" srcId="{F23C65AF-BB5F-405F-B3C3-5F05964C5E85}" destId="{D28A0FEC-D184-45C5-9321-01C778F25B3B}" srcOrd="0" destOrd="2" presId="urn:microsoft.com/office/officeart/2005/8/layout/arrow2"/>
    <dgm:cxn modelId="{6E3399F2-F75B-4808-BB90-473F996DA7F9}" type="presOf" srcId="{D7A975D9-8602-45D0-86C0-F92F704C2A1C}" destId="{EB549E8C-9D52-4B0C-993C-D0FF82A014B3}" srcOrd="0" destOrd="3" presId="urn:microsoft.com/office/officeart/2005/8/layout/arrow2"/>
    <dgm:cxn modelId="{411B5B26-01BD-4842-A066-F2E31CF40587}" type="presParOf" srcId="{F90CED16-5733-4203-8C69-CCF2E1F8B711}" destId="{6A5B896B-867C-4B58-B92B-AD73A39D6D4E}" srcOrd="0" destOrd="0" presId="urn:microsoft.com/office/officeart/2005/8/layout/arrow2"/>
    <dgm:cxn modelId="{28A2BCCF-00C3-40CF-B4F0-FE414B872914}" type="presParOf" srcId="{F90CED16-5733-4203-8C69-CCF2E1F8B711}" destId="{2CE77219-F633-41E4-A4E6-D10480841591}" srcOrd="1" destOrd="0" presId="urn:microsoft.com/office/officeart/2005/8/layout/arrow2"/>
    <dgm:cxn modelId="{C65CE3A1-2E5D-41A2-9FA0-C2988509982F}" type="presParOf" srcId="{2CE77219-F633-41E4-A4E6-D10480841591}" destId="{35ACCC7D-4407-4AF5-9CA7-AE471BF6E5BE}" srcOrd="0" destOrd="0" presId="urn:microsoft.com/office/officeart/2005/8/layout/arrow2"/>
    <dgm:cxn modelId="{796F8BC8-C7B4-4901-9A88-053C4B2A01D6}" type="presParOf" srcId="{2CE77219-F633-41E4-A4E6-D10480841591}" destId="{2870565E-8605-476F-8978-1EAFD4F82534}" srcOrd="1" destOrd="0" presId="urn:microsoft.com/office/officeart/2005/8/layout/arrow2"/>
    <dgm:cxn modelId="{EAE78BE8-77E0-4907-B69B-FFFDC4965FE2}" type="presParOf" srcId="{2CE77219-F633-41E4-A4E6-D10480841591}" destId="{2322C765-BB4D-46AA-91E5-8CA321C5531E}" srcOrd="2" destOrd="0" presId="urn:microsoft.com/office/officeart/2005/8/layout/arrow2"/>
    <dgm:cxn modelId="{9CC8EBFE-77A0-4FCA-BA0B-E460B2E697A8}" type="presParOf" srcId="{2CE77219-F633-41E4-A4E6-D10480841591}" destId="{D28A0FEC-D184-45C5-9321-01C778F25B3B}" srcOrd="3" destOrd="0" presId="urn:microsoft.com/office/officeart/2005/8/layout/arrow2"/>
    <dgm:cxn modelId="{6B82EB55-629D-4D10-99AB-835D8DE41C45}" type="presParOf" srcId="{2CE77219-F633-41E4-A4E6-D10480841591}" destId="{3EF14564-2C30-4D53-AEFB-D5CA7C1116E7}" srcOrd="4" destOrd="0" presId="urn:microsoft.com/office/officeart/2005/8/layout/arrow2"/>
    <dgm:cxn modelId="{E7B351B8-59FD-42E5-82CD-F2AF93DC5EE5}" type="presParOf" srcId="{2CE77219-F633-41E4-A4E6-D10480841591}" destId="{EB549E8C-9D52-4B0C-993C-D0FF82A014B3}" srcOrd="5" destOrd="0" presId="urn:microsoft.com/office/officeart/2005/8/layout/arrow2"/>
    <dgm:cxn modelId="{6E8B0E77-D6B3-4E7D-AA9E-25DF18C6C6C3}" type="presParOf" srcId="{2CE77219-F633-41E4-A4E6-D10480841591}" destId="{542A4B96-AEEA-4117-9587-D2706622247C}" srcOrd="6" destOrd="0" presId="urn:microsoft.com/office/officeart/2005/8/layout/arrow2"/>
    <dgm:cxn modelId="{B24B388E-2A60-4C6C-A224-BBCFF5276C43}" type="presParOf" srcId="{2CE77219-F633-41E4-A4E6-D10480841591}" destId="{0FD526A0-F170-406C-B84E-202C7B2BAE9D}" srcOrd="7"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54A0D2-0B23-4DC3-8490-452F25C5C16D}" type="doc">
      <dgm:prSet loTypeId="urn:microsoft.com/office/officeart/2005/8/layout/hList7" loCatId="picture" qsTypeId="urn:microsoft.com/office/officeart/2005/8/quickstyle/simple1" qsCatId="simple" csTypeId="urn:microsoft.com/office/officeart/2005/8/colors/accent0_1" csCatId="mainScheme" phldr="1"/>
      <dgm:spPr/>
      <dgm:t>
        <a:bodyPr/>
        <a:lstStyle/>
        <a:p>
          <a:endParaRPr lang="fr-FR"/>
        </a:p>
      </dgm:t>
    </dgm:pt>
    <dgm:pt modelId="{64EC55C9-B6C8-4817-89C7-72EAF0876AD1}">
      <dgm:prSet phldrT="[Texte]"/>
      <dgm:spPr/>
      <dgm:t>
        <a:bodyPr/>
        <a:lstStyle/>
        <a:p>
          <a:r>
            <a:rPr lang="fr-FR" dirty="0">
              <a:latin typeface="Calibri Light" panose="020F0302020204030204" pitchFamily="34" charset="0"/>
              <a:ea typeface="Calibri Light" panose="020F0302020204030204" pitchFamily="34" charset="0"/>
              <a:cs typeface="Calibri Light" panose="020F0302020204030204" pitchFamily="34" charset="0"/>
            </a:rPr>
            <a:t>Typologie du Règlement IA</a:t>
          </a:r>
        </a:p>
        <a:p>
          <a:r>
            <a:rPr lang="fr-FR" dirty="0">
              <a:latin typeface="Calibri Light" panose="020F0302020204030204" pitchFamily="34" charset="0"/>
              <a:ea typeface="Calibri Light" panose="020F0302020204030204" pitchFamily="34" charset="0"/>
              <a:cs typeface="Calibri Light" panose="020F0302020204030204" pitchFamily="34" charset="0"/>
            </a:rPr>
            <a:t>(point de vue « empirique limité à la sûreté de produits »…)</a:t>
          </a:r>
        </a:p>
      </dgm:t>
    </dgm:pt>
    <dgm:pt modelId="{5CA1C151-DB28-41A3-8E2A-2FFF168373BF}" type="parTrans" cxnId="{0413C757-DA7F-491F-8D05-8BA80BB34FD5}">
      <dgm:prSet/>
      <dgm:spPr/>
      <dgm:t>
        <a:bodyPr/>
        <a:lstStyle/>
        <a:p>
          <a:endParaRPr lang="fr-FR"/>
        </a:p>
      </dgm:t>
    </dgm:pt>
    <dgm:pt modelId="{647ACE10-91F7-4458-8E89-0A3FE99906D5}" type="sibTrans" cxnId="{0413C757-DA7F-491F-8D05-8BA80BB34FD5}">
      <dgm:prSet/>
      <dgm:spPr/>
      <dgm:t>
        <a:bodyPr/>
        <a:lstStyle/>
        <a:p>
          <a:endParaRPr lang="fr-FR"/>
        </a:p>
      </dgm:t>
    </dgm:pt>
    <dgm:pt modelId="{DF0C8B60-E593-44C8-BA70-1DD7199B5883}">
      <dgm:prSet phldrT="[Texte]"/>
      <dgm:spPr/>
      <dgm:t>
        <a:bodyPr/>
        <a:lstStyle/>
        <a:p>
          <a:r>
            <a:rPr lang="fr-FR" dirty="0">
              <a:latin typeface="Calibri Light" panose="020F0302020204030204" pitchFamily="34" charset="0"/>
              <a:ea typeface="Calibri Light" panose="020F0302020204030204" pitchFamily="34" charset="0"/>
              <a:cs typeface="Calibri Light" panose="020F0302020204030204" pitchFamily="34" charset="0"/>
            </a:rPr>
            <a:t>Conséquences sur l’organisation</a:t>
          </a:r>
        </a:p>
        <a:p>
          <a:r>
            <a:rPr lang="fr-FR" dirty="0">
              <a:latin typeface="Calibri Light" panose="020F0302020204030204" pitchFamily="34" charset="0"/>
              <a:ea typeface="Calibri Light" panose="020F0302020204030204" pitchFamily="34" charset="0"/>
              <a:cs typeface="Calibri Light" panose="020F0302020204030204" pitchFamily="34" charset="0"/>
            </a:rPr>
            <a:t>(point de vue sécurité de l’information)</a:t>
          </a:r>
        </a:p>
      </dgm:t>
    </dgm:pt>
    <dgm:pt modelId="{2BA7E4DC-0479-4C01-9FA9-DF6B93B679D0}" type="parTrans" cxnId="{110D005C-32EA-40C9-9B53-06C8A5AC3243}">
      <dgm:prSet/>
      <dgm:spPr/>
      <dgm:t>
        <a:bodyPr/>
        <a:lstStyle/>
        <a:p>
          <a:endParaRPr lang="fr-FR"/>
        </a:p>
      </dgm:t>
    </dgm:pt>
    <dgm:pt modelId="{E422F615-1476-4041-B79C-6F429B1925EA}" type="sibTrans" cxnId="{110D005C-32EA-40C9-9B53-06C8A5AC3243}">
      <dgm:prSet/>
      <dgm:spPr/>
      <dgm:t>
        <a:bodyPr/>
        <a:lstStyle/>
        <a:p>
          <a:endParaRPr lang="fr-FR"/>
        </a:p>
      </dgm:t>
    </dgm:pt>
    <dgm:pt modelId="{6007BFA2-2E1A-4703-8DE0-58CD557BBB3D}">
      <dgm:prSet phldrT="[Texte]"/>
      <dgm:spPr/>
      <dgm:t>
        <a:bodyPr/>
        <a:lstStyle/>
        <a:p>
          <a:r>
            <a:rPr lang="fr-FR" dirty="0">
              <a:latin typeface="Calibri Light" panose="020F0302020204030204" pitchFamily="34" charset="0"/>
              <a:ea typeface="Calibri Light" panose="020F0302020204030204" pitchFamily="34" charset="0"/>
              <a:cs typeface="Calibri Light" panose="020F0302020204030204" pitchFamily="34" charset="0"/>
            </a:rPr>
            <a:t>Conséquences sur les droits et libertés des personnes</a:t>
          </a:r>
        </a:p>
        <a:p>
          <a:r>
            <a:rPr lang="fr-FR" dirty="0">
              <a:latin typeface="Calibri Light" panose="020F0302020204030204" pitchFamily="34" charset="0"/>
              <a:ea typeface="Calibri Light" panose="020F0302020204030204" pitchFamily="34" charset="0"/>
              <a:cs typeface="Calibri Light" panose="020F0302020204030204" pitchFamily="34" charset="0"/>
            </a:rPr>
            <a:t>(point de vue protection de la vie privée)</a:t>
          </a:r>
        </a:p>
      </dgm:t>
    </dgm:pt>
    <dgm:pt modelId="{3580C716-3742-4B85-AC61-A81786A2B493}" type="parTrans" cxnId="{918B0092-BC44-4216-A68E-CD2527384445}">
      <dgm:prSet/>
      <dgm:spPr/>
      <dgm:t>
        <a:bodyPr/>
        <a:lstStyle/>
        <a:p>
          <a:endParaRPr lang="fr-FR"/>
        </a:p>
      </dgm:t>
    </dgm:pt>
    <dgm:pt modelId="{104FB1B7-0D99-47D4-BD76-BACA7E9B2A90}" type="sibTrans" cxnId="{918B0092-BC44-4216-A68E-CD2527384445}">
      <dgm:prSet/>
      <dgm:spPr/>
      <dgm:t>
        <a:bodyPr/>
        <a:lstStyle/>
        <a:p>
          <a:endParaRPr lang="fr-FR"/>
        </a:p>
      </dgm:t>
    </dgm:pt>
    <dgm:pt modelId="{5450DF2C-07A7-46F9-8486-322B6B1189B1}">
      <dgm:prSet phldrT="[Texte]"/>
      <dgm:spPr/>
      <dgm:t>
        <a:bodyPr/>
        <a:lstStyle/>
        <a:p>
          <a:pPr algn="ctr"/>
          <a:r>
            <a:rPr lang="fr-FR" dirty="0">
              <a:latin typeface="Calibri Light" panose="020F0302020204030204" pitchFamily="34" charset="0"/>
              <a:ea typeface="Calibri Light" panose="020F0302020204030204" pitchFamily="34" charset="0"/>
              <a:cs typeface="Calibri Light" panose="020F0302020204030204" pitchFamily="34" charset="0"/>
            </a:rPr>
            <a:t>Conséquences sur l’environnement</a:t>
          </a:r>
        </a:p>
        <a:p>
          <a:pPr algn="ctr"/>
          <a:r>
            <a:rPr lang="fr-FR" dirty="0">
              <a:latin typeface="Calibri Light" panose="020F0302020204030204" pitchFamily="34" charset="0"/>
              <a:ea typeface="Calibri Light" panose="020F0302020204030204" pitchFamily="34" charset="0"/>
              <a:cs typeface="Calibri Light" panose="020F0302020204030204" pitchFamily="34" charset="0"/>
            </a:rPr>
            <a:t>(point de vue protection de l’environnement)</a:t>
          </a:r>
        </a:p>
      </dgm:t>
    </dgm:pt>
    <dgm:pt modelId="{9E661464-C4D7-42F9-AE8C-9BBD85A27415}" type="parTrans" cxnId="{2BA84832-4013-47F7-8BE9-F264C8047D70}">
      <dgm:prSet/>
      <dgm:spPr/>
      <dgm:t>
        <a:bodyPr/>
        <a:lstStyle/>
        <a:p>
          <a:endParaRPr lang="fr-FR"/>
        </a:p>
      </dgm:t>
    </dgm:pt>
    <dgm:pt modelId="{5BAE9AAB-21DC-40E1-ADD5-8BB870D1E8F5}" type="sibTrans" cxnId="{2BA84832-4013-47F7-8BE9-F264C8047D70}">
      <dgm:prSet/>
      <dgm:spPr/>
      <dgm:t>
        <a:bodyPr/>
        <a:lstStyle/>
        <a:p>
          <a:endParaRPr lang="fr-FR"/>
        </a:p>
      </dgm:t>
    </dgm:pt>
    <dgm:pt modelId="{F4ABD782-FB69-482C-920F-B4755E869C6E}">
      <dgm:prSet phldrT="[Texte]"/>
      <dgm:spPr/>
      <dgm:t>
        <a:bodyPr/>
        <a:lstStyle/>
        <a:p>
          <a:pPr algn="ctr"/>
          <a:r>
            <a:rPr lang="fr-FR" dirty="0">
              <a:latin typeface="Calibri Light" panose="020F0302020204030204" pitchFamily="34" charset="0"/>
              <a:ea typeface="Calibri Light" panose="020F0302020204030204" pitchFamily="34" charset="0"/>
              <a:cs typeface="Calibri Light" panose="020F0302020204030204" pitchFamily="34" charset="0"/>
            </a:rPr>
            <a:t>Etc.</a:t>
          </a:r>
        </a:p>
        <a:p>
          <a:pPr algn="ctr"/>
          <a:r>
            <a:rPr lang="fr-FR" dirty="0">
              <a:latin typeface="Calibri Light" panose="020F0302020204030204" pitchFamily="34" charset="0"/>
              <a:ea typeface="Calibri Light" panose="020F0302020204030204" pitchFamily="34" charset="0"/>
              <a:cs typeface="Calibri Light" panose="020F0302020204030204" pitchFamily="34" charset="0"/>
            </a:rPr>
            <a:t>(tout autre point de vue à considérer, ex : sécurité économique)</a:t>
          </a:r>
        </a:p>
      </dgm:t>
    </dgm:pt>
    <dgm:pt modelId="{B8DB0AEE-8CA7-44A8-9FDF-71A83842838A}" type="parTrans" cxnId="{D731F1E6-F71F-427C-BED9-109FFF310BC6}">
      <dgm:prSet/>
      <dgm:spPr/>
      <dgm:t>
        <a:bodyPr/>
        <a:lstStyle/>
        <a:p>
          <a:endParaRPr lang="fr-FR"/>
        </a:p>
      </dgm:t>
    </dgm:pt>
    <dgm:pt modelId="{F04709D7-55A9-4D17-B8AB-767A5E7A83A7}" type="sibTrans" cxnId="{D731F1E6-F71F-427C-BED9-109FFF310BC6}">
      <dgm:prSet/>
      <dgm:spPr/>
      <dgm:t>
        <a:bodyPr/>
        <a:lstStyle/>
        <a:p>
          <a:endParaRPr lang="fr-FR"/>
        </a:p>
      </dgm:t>
    </dgm:pt>
    <dgm:pt modelId="{CDBE7566-1964-4331-9925-509782D1978B}" type="pres">
      <dgm:prSet presAssocID="{7654A0D2-0B23-4DC3-8490-452F25C5C16D}" presName="Name0" presStyleCnt="0">
        <dgm:presLayoutVars>
          <dgm:dir/>
          <dgm:resizeHandles val="exact"/>
        </dgm:presLayoutVars>
      </dgm:prSet>
      <dgm:spPr/>
    </dgm:pt>
    <dgm:pt modelId="{C54D78BC-ED2E-4DDB-B200-42446C61983E}" type="pres">
      <dgm:prSet presAssocID="{7654A0D2-0B23-4DC3-8490-452F25C5C16D}" presName="fgShape" presStyleLbl="fgShp" presStyleIdx="0" presStyleCnt="1"/>
      <dgm:spPr/>
    </dgm:pt>
    <dgm:pt modelId="{DD01EC16-A4DA-4A90-9AC9-047D71EBFED0}" type="pres">
      <dgm:prSet presAssocID="{7654A0D2-0B23-4DC3-8490-452F25C5C16D}" presName="linComp" presStyleCnt="0"/>
      <dgm:spPr/>
    </dgm:pt>
    <dgm:pt modelId="{EE75C500-4507-4B24-A892-87E36E134164}" type="pres">
      <dgm:prSet presAssocID="{64EC55C9-B6C8-4817-89C7-72EAF0876AD1}" presName="compNode" presStyleCnt="0"/>
      <dgm:spPr/>
    </dgm:pt>
    <dgm:pt modelId="{54F5C613-F5ED-4E4E-99A8-49EAE17992EC}" type="pres">
      <dgm:prSet presAssocID="{64EC55C9-B6C8-4817-89C7-72EAF0876AD1}" presName="bkgdShape" presStyleLbl="node1" presStyleIdx="0" presStyleCnt="5"/>
      <dgm:spPr/>
    </dgm:pt>
    <dgm:pt modelId="{8E922860-5B4D-4643-91FB-3CD4A9EE192E}" type="pres">
      <dgm:prSet presAssocID="{64EC55C9-B6C8-4817-89C7-72EAF0876AD1}" presName="nodeTx" presStyleLbl="node1" presStyleIdx="0" presStyleCnt="5">
        <dgm:presLayoutVars>
          <dgm:bulletEnabled val="1"/>
        </dgm:presLayoutVars>
      </dgm:prSet>
      <dgm:spPr/>
    </dgm:pt>
    <dgm:pt modelId="{2769BDBB-F425-4F58-81BC-6D6A27FF1D8C}" type="pres">
      <dgm:prSet presAssocID="{64EC55C9-B6C8-4817-89C7-72EAF0876AD1}" presName="invisiNode" presStyleLbl="node1" presStyleIdx="0" presStyleCnt="5"/>
      <dgm:spPr/>
    </dgm:pt>
    <dgm:pt modelId="{F6795CDB-DAAF-4AF0-AC35-FA5DE82B2DD7}" type="pres">
      <dgm:prSet presAssocID="{64EC55C9-B6C8-4817-89C7-72EAF0876AD1}" presName="imagNode" presStyleLbl="fgImgPlac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Tribunal contour"/>
        </a:ext>
      </dgm:extLst>
    </dgm:pt>
    <dgm:pt modelId="{972C65AC-7370-46D3-A41D-F3A0AB9C44D4}" type="pres">
      <dgm:prSet presAssocID="{647ACE10-91F7-4458-8E89-0A3FE99906D5}" presName="sibTrans" presStyleLbl="sibTrans2D1" presStyleIdx="0" presStyleCnt="0"/>
      <dgm:spPr/>
    </dgm:pt>
    <dgm:pt modelId="{5AE62B50-6F5E-4A00-83BA-2A220E1162BC}" type="pres">
      <dgm:prSet presAssocID="{DF0C8B60-E593-44C8-BA70-1DD7199B5883}" presName="compNode" presStyleCnt="0"/>
      <dgm:spPr/>
    </dgm:pt>
    <dgm:pt modelId="{6A3EA583-74C6-4DAB-A1D8-AE46927AD4D2}" type="pres">
      <dgm:prSet presAssocID="{DF0C8B60-E593-44C8-BA70-1DD7199B5883}" presName="bkgdShape" presStyleLbl="node1" presStyleIdx="1" presStyleCnt="5"/>
      <dgm:spPr/>
    </dgm:pt>
    <dgm:pt modelId="{8D6A163D-F25B-4990-B53E-727A2A14B82F}" type="pres">
      <dgm:prSet presAssocID="{DF0C8B60-E593-44C8-BA70-1DD7199B5883}" presName="nodeTx" presStyleLbl="node1" presStyleIdx="1" presStyleCnt="5">
        <dgm:presLayoutVars>
          <dgm:bulletEnabled val="1"/>
        </dgm:presLayoutVars>
      </dgm:prSet>
      <dgm:spPr/>
    </dgm:pt>
    <dgm:pt modelId="{1885A228-727D-40FE-B292-F4DC4F627729}" type="pres">
      <dgm:prSet presAssocID="{DF0C8B60-E593-44C8-BA70-1DD7199B5883}" presName="invisiNode" presStyleLbl="node1" presStyleIdx="1" presStyleCnt="5"/>
      <dgm:spPr/>
    </dgm:pt>
    <dgm:pt modelId="{34228E26-92B8-4000-8A4E-CEA4952C7EF8}" type="pres">
      <dgm:prSet presAssocID="{DF0C8B60-E593-44C8-BA70-1DD7199B5883}" presName="imagNode" presStyleLbl="fgImgPlac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Bâtiment contour"/>
        </a:ext>
      </dgm:extLst>
    </dgm:pt>
    <dgm:pt modelId="{C218A7BD-EE8B-4380-BB8B-74DE6305C3C8}" type="pres">
      <dgm:prSet presAssocID="{E422F615-1476-4041-B79C-6F429B1925EA}" presName="sibTrans" presStyleLbl="sibTrans2D1" presStyleIdx="0" presStyleCnt="0"/>
      <dgm:spPr/>
    </dgm:pt>
    <dgm:pt modelId="{A4616073-3A8A-4362-842B-5805E18B8DB0}" type="pres">
      <dgm:prSet presAssocID="{6007BFA2-2E1A-4703-8DE0-58CD557BBB3D}" presName="compNode" presStyleCnt="0"/>
      <dgm:spPr/>
    </dgm:pt>
    <dgm:pt modelId="{6E1C27F2-17C0-4364-9534-D59E716ED8DA}" type="pres">
      <dgm:prSet presAssocID="{6007BFA2-2E1A-4703-8DE0-58CD557BBB3D}" presName="bkgdShape" presStyleLbl="node1" presStyleIdx="2" presStyleCnt="5"/>
      <dgm:spPr/>
    </dgm:pt>
    <dgm:pt modelId="{84001439-3C15-4CFF-85D1-88BA9A9F478B}" type="pres">
      <dgm:prSet presAssocID="{6007BFA2-2E1A-4703-8DE0-58CD557BBB3D}" presName="nodeTx" presStyleLbl="node1" presStyleIdx="2" presStyleCnt="5">
        <dgm:presLayoutVars>
          <dgm:bulletEnabled val="1"/>
        </dgm:presLayoutVars>
      </dgm:prSet>
      <dgm:spPr/>
    </dgm:pt>
    <dgm:pt modelId="{799FC0A9-6F65-46FD-BC61-7675F5729AC5}" type="pres">
      <dgm:prSet presAssocID="{6007BFA2-2E1A-4703-8DE0-58CD557BBB3D}" presName="invisiNode" presStyleLbl="node1" presStyleIdx="2" presStyleCnt="5"/>
      <dgm:spPr/>
    </dgm:pt>
    <dgm:pt modelId="{4B67DE34-E44D-446D-92E9-7F2D6BDB6D25}" type="pres">
      <dgm:prSet presAssocID="{6007BFA2-2E1A-4703-8DE0-58CD557BBB3D}" presName="imagNode" presStyleLbl="fgImgPlac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Groupe d’hommes contour"/>
        </a:ext>
      </dgm:extLst>
    </dgm:pt>
    <dgm:pt modelId="{AB72A7B9-4ED6-45D4-880A-3221BDA08A76}" type="pres">
      <dgm:prSet presAssocID="{104FB1B7-0D99-47D4-BD76-BACA7E9B2A90}" presName="sibTrans" presStyleLbl="sibTrans2D1" presStyleIdx="0" presStyleCnt="0"/>
      <dgm:spPr/>
    </dgm:pt>
    <dgm:pt modelId="{CB29D7EB-B47D-49B9-B755-7776C4CF45E6}" type="pres">
      <dgm:prSet presAssocID="{5450DF2C-07A7-46F9-8486-322B6B1189B1}" presName="compNode" presStyleCnt="0"/>
      <dgm:spPr/>
    </dgm:pt>
    <dgm:pt modelId="{874825BE-AA73-4BBD-B680-6C26960CC2F6}" type="pres">
      <dgm:prSet presAssocID="{5450DF2C-07A7-46F9-8486-322B6B1189B1}" presName="bkgdShape" presStyleLbl="node1" presStyleIdx="3" presStyleCnt="5"/>
      <dgm:spPr/>
    </dgm:pt>
    <dgm:pt modelId="{68CF968D-1EB0-46ED-BB65-BEE7D82E4324}" type="pres">
      <dgm:prSet presAssocID="{5450DF2C-07A7-46F9-8486-322B6B1189B1}" presName="nodeTx" presStyleLbl="node1" presStyleIdx="3" presStyleCnt="5">
        <dgm:presLayoutVars>
          <dgm:bulletEnabled val="1"/>
        </dgm:presLayoutVars>
      </dgm:prSet>
      <dgm:spPr/>
    </dgm:pt>
    <dgm:pt modelId="{24B234EC-3A78-42F1-8943-BFD8B97B441E}" type="pres">
      <dgm:prSet presAssocID="{5450DF2C-07A7-46F9-8486-322B6B1189B1}" presName="invisiNode" presStyleLbl="node1" presStyleIdx="3" presStyleCnt="5"/>
      <dgm:spPr/>
    </dgm:pt>
    <dgm:pt modelId="{43E956CB-F9DA-4CA9-A692-853AF249615A}" type="pres">
      <dgm:prSet presAssocID="{5450DF2C-07A7-46F9-8486-322B6B1189B1}" presName="imagNode" presStyleLbl="fgImgPlac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Main ouverte avec une plante contour"/>
        </a:ext>
      </dgm:extLst>
    </dgm:pt>
    <dgm:pt modelId="{641EA4FE-8B6D-4A86-9E56-94DA9B3306E0}" type="pres">
      <dgm:prSet presAssocID="{5BAE9AAB-21DC-40E1-ADD5-8BB870D1E8F5}" presName="sibTrans" presStyleLbl="sibTrans2D1" presStyleIdx="0" presStyleCnt="0"/>
      <dgm:spPr/>
    </dgm:pt>
    <dgm:pt modelId="{A0A448FF-19DC-41BE-A80D-0BAA0793B17D}" type="pres">
      <dgm:prSet presAssocID="{F4ABD782-FB69-482C-920F-B4755E869C6E}" presName="compNode" presStyleCnt="0"/>
      <dgm:spPr/>
    </dgm:pt>
    <dgm:pt modelId="{4C6D46F3-CA92-4D09-905C-DC7D0D9DFC0C}" type="pres">
      <dgm:prSet presAssocID="{F4ABD782-FB69-482C-920F-B4755E869C6E}" presName="bkgdShape" presStyleLbl="node1" presStyleIdx="4" presStyleCnt="5"/>
      <dgm:spPr/>
    </dgm:pt>
    <dgm:pt modelId="{92C6B177-2F61-496F-A3CB-0127A9B94C53}" type="pres">
      <dgm:prSet presAssocID="{F4ABD782-FB69-482C-920F-B4755E869C6E}" presName="nodeTx" presStyleLbl="node1" presStyleIdx="4" presStyleCnt="5">
        <dgm:presLayoutVars>
          <dgm:bulletEnabled val="1"/>
        </dgm:presLayoutVars>
      </dgm:prSet>
      <dgm:spPr/>
    </dgm:pt>
    <dgm:pt modelId="{62220C3E-6ADF-4022-9882-F31D1ADD137E}" type="pres">
      <dgm:prSet presAssocID="{F4ABD782-FB69-482C-920F-B4755E869C6E}" presName="invisiNode" presStyleLbl="node1" presStyleIdx="4" presStyleCnt="5"/>
      <dgm:spPr/>
    </dgm:pt>
    <dgm:pt modelId="{FA0AA23B-44EA-4C65-99C5-0D6EB4461F4D}" type="pres">
      <dgm:prSet presAssocID="{F4ABD782-FB69-482C-920F-B4755E869C6E}" presName="imagNode" presStyleLbl="fgImgPlac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Pensée contour"/>
        </a:ext>
      </dgm:extLst>
    </dgm:pt>
  </dgm:ptLst>
  <dgm:cxnLst>
    <dgm:cxn modelId="{B505C108-88AE-4A02-9011-6E50A4942027}" type="presOf" srcId="{5BAE9AAB-21DC-40E1-ADD5-8BB870D1E8F5}" destId="{641EA4FE-8B6D-4A86-9E56-94DA9B3306E0}" srcOrd="0" destOrd="0" presId="urn:microsoft.com/office/officeart/2005/8/layout/hList7"/>
    <dgm:cxn modelId="{2BA84832-4013-47F7-8BE9-F264C8047D70}" srcId="{7654A0D2-0B23-4DC3-8490-452F25C5C16D}" destId="{5450DF2C-07A7-46F9-8486-322B6B1189B1}" srcOrd="3" destOrd="0" parTransId="{9E661464-C4D7-42F9-AE8C-9BBD85A27415}" sibTransId="{5BAE9AAB-21DC-40E1-ADD5-8BB870D1E8F5}"/>
    <dgm:cxn modelId="{110D005C-32EA-40C9-9B53-06C8A5AC3243}" srcId="{7654A0D2-0B23-4DC3-8490-452F25C5C16D}" destId="{DF0C8B60-E593-44C8-BA70-1DD7199B5883}" srcOrd="1" destOrd="0" parTransId="{2BA7E4DC-0479-4C01-9FA9-DF6B93B679D0}" sibTransId="{E422F615-1476-4041-B79C-6F429B1925EA}"/>
    <dgm:cxn modelId="{424F9F42-25D1-4B90-AC95-2557F32BFAB0}" type="presOf" srcId="{5450DF2C-07A7-46F9-8486-322B6B1189B1}" destId="{68CF968D-1EB0-46ED-BB65-BEE7D82E4324}" srcOrd="1" destOrd="0" presId="urn:microsoft.com/office/officeart/2005/8/layout/hList7"/>
    <dgm:cxn modelId="{DB610D4B-8204-4CD2-8899-6CDDFAD2E58B}" type="presOf" srcId="{DF0C8B60-E593-44C8-BA70-1DD7199B5883}" destId="{8D6A163D-F25B-4990-B53E-727A2A14B82F}" srcOrd="1" destOrd="0" presId="urn:microsoft.com/office/officeart/2005/8/layout/hList7"/>
    <dgm:cxn modelId="{0413C757-DA7F-491F-8D05-8BA80BB34FD5}" srcId="{7654A0D2-0B23-4DC3-8490-452F25C5C16D}" destId="{64EC55C9-B6C8-4817-89C7-72EAF0876AD1}" srcOrd="0" destOrd="0" parTransId="{5CA1C151-DB28-41A3-8E2A-2FFF168373BF}" sibTransId="{647ACE10-91F7-4458-8E89-0A3FE99906D5}"/>
    <dgm:cxn modelId="{973F9658-3B3C-47AD-A330-A2A4DBB0BE69}" type="presOf" srcId="{F4ABD782-FB69-482C-920F-B4755E869C6E}" destId="{4C6D46F3-CA92-4D09-905C-DC7D0D9DFC0C}" srcOrd="0" destOrd="0" presId="urn:microsoft.com/office/officeart/2005/8/layout/hList7"/>
    <dgm:cxn modelId="{B9CB8285-10E2-42B4-BD16-3931078F335E}" type="presOf" srcId="{6007BFA2-2E1A-4703-8DE0-58CD557BBB3D}" destId="{6E1C27F2-17C0-4364-9534-D59E716ED8DA}" srcOrd="0" destOrd="0" presId="urn:microsoft.com/office/officeart/2005/8/layout/hList7"/>
    <dgm:cxn modelId="{4C78A98B-1508-475F-8AF8-A034A5CC0F9B}" type="presOf" srcId="{DF0C8B60-E593-44C8-BA70-1DD7199B5883}" destId="{6A3EA583-74C6-4DAB-A1D8-AE46927AD4D2}" srcOrd="0" destOrd="0" presId="urn:microsoft.com/office/officeart/2005/8/layout/hList7"/>
    <dgm:cxn modelId="{918B0092-BC44-4216-A68E-CD2527384445}" srcId="{7654A0D2-0B23-4DC3-8490-452F25C5C16D}" destId="{6007BFA2-2E1A-4703-8DE0-58CD557BBB3D}" srcOrd="2" destOrd="0" parTransId="{3580C716-3742-4B85-AC61-A81786A2B493}" sibTransId="{104FB1B7-0D99-47D4-BD76-BACA7E9B2A90}"/>
    <dgm:cxn modelId="{5CBCBCA1-5E52-463D-B3B7-69C7A049202D}" type="presOf" srcId="{647ACE10-91F7-4458-8E89-0A3FE99906D5}" destId="{972C65AC-7370-46D3-A41D-F3A0AB9C44D4}" srcOrd="0" destOrd="0" presId="urn:microsoft.com/office/officeart/2005/8/layout/hList7"/>
    <dgm:cxn modelId="{3566B2A9-98B2-4413-9982-70E6E5965F9C}" type="presOf" srcId="{104FB1B7-0D99-47D4-BD76-BACA7E9B2A90}" destId="{AB72A7B9-4ED6-45D4-880A-3221BDA08A76}" srcOrd="0" destOrd="0" presId="urn:microsoft.com/office/officeart/2005/8/layout/hList7"/>
    <dgm:cxn modelId="{6156B3A9-FDED-4091-B9EB-50A587873AF2}" type="presOf" srcId="{64EC55C9-B6C8-4817-89C7-72EAF0876AD1}" destId="{8E922860-5B4D-4643-91FB-3CD4A9EE192E}" srcOrd="1" destOrd="0" presId="urn:microsoft.com/office/officeart/2005/8/layout/hList7"/>
    <dgm:cxn modelId="{B73D58AE-4A36-435E-94DB-BA499262ADD1}" type="presOf" srcId="{5450DF2C-07A7-46F9-8486-322B6B1189B1}" destId="{874825BE-AA73-4BBD-B680-6C26960CC2F6}" srcOrd="0" destOrd="0" presId="urn:microsoft.com/office/officeart/2005/8/layout/hList7"/>
    <dgm:cxn modelId="{25F27CB0-26E3-41B1-BB6D-B42F683B8E38}" type="presOf" srcId="{F4ABD782-FB69-482C-920F-B4755E869C6E}" destId="{92C6B177-2F61-496F-A3CB-0127A9B94C53}" srcOrd="1" destOrd="0" presId="urn:microsoft.com/office/officeart/2005/8/layout/hList7"/>
    <dgm:cxn modelId="{1D93BCD3-5AC8-4BDA-BEF9-442C05F4E68A}" type="presOf" srcId="{E422F615-1476-4041-B79C-6F429B1925EA}" destId="{C218A7BD-EE8B-4380-BB8B-74DE6305C3C8}" srcOrd="0" destOrd="0" presId="urn:microsoft.com/office/officeart/2005/8/layout/hList7"/>
    <dgm:cxn modelId="{D483F4D3-D9FE-48E7-AA29-9A05DFD35177}" type="presOf" srcId="{64EC55C9-B6C8-4817-89C7-72EAF0876AD1}" destId="{54F5C613-F5ED-4E4E-99A8-49EAE17992EC}" srcOrd="0" destOrd="0" presId="urn:microsoft.com/office/officeart/2005/8/layout/hList7"/>
    <dgm:cxn modelId="{FF3B5CD8-AEEF-4082-8379-8D3135EA46FC}" type="presOf" srcId="{6007BFA2-2E1A-4703-8DE0-58CD557BBB3D}" destId="{84001439-3C15-4CFF-85D1-88BA9A9F478B}" srcOrd="1" destOrd="0" presId="urn:microsoft.com/office/officeart/2005/8/layout/hList7"/>
    <dgm:cxn modelId="{D731F1E6-F71F-427C-BED9-109FFF310BC6}" srcId="{7654A0D2-0B23-4DC3-8490-452F25C5C16D}" destId="{F4ABD782-FB69-482C-920F-B4755E869C6E}" srcOrd="4" destOrd="0" parTransId="{B8DB0AEE-8CA7-44A8-9FDF-71A83842838A}" sibTransId="{F04709D7-55A9-4D17-B8AB-767A5E7A83A7}"/>
    <dgm:cxn modelId="{DBE0BBF6-7890-49EC-A237-62038F20DF2C}" type="presOf" srcId="{7654A0D2-0B23-4DC3-8490-452F25C5C16D}" destId="{CDBE7566-1964-4331-9925-509782D1978B}" srcOrd="0" destOrd="0" presId="urn:microsoft.com/office/officeart/2005/8/layout/hList7"/>
    <dgm:cxn modelId="{384ABF89-9DAA-4108-B633-C3F853BB63B8}" type="presParOf" srcId="{CDBE7566-1964-4331-9925-509782D1978B}" destId="{C54D78BC-ED2E-4DDB-B200-42446C61983E}" srcOrd="0" destOrd="0" presId="urn:microsoft.com/office/officeart/2005/8/layout/hList7"/>
    <dgm:cxn modelId="{66E03DB8-96C5-4CC3-89F5-CAD665020F48}" type="presParOf" srcId="{CDBE7566-1964-4331-9925-509782D1978B}" destId="{DD01EC16-A4DA-4A90-9AC9-047D71EBFED0}" srcOrd="1" destOrd="0" presId="urn:microsoft.com/office/officeart/2005/8/layout/hList7"/>
    <dgm:cxn modelId="{96171333-983D-4996-A869-3E66DB887028}" type="presParOf" srcId="{DD01EC16-A4DA-4A90-9AC9-047D71EBFED0}" destId="{EE75C500-4507-4B24-A892-87E36E134164}" srcOrd="0" destOrd="0" presId="urn:microsoft.com/office/officeart/2005/8/layout/hList7"/>
    <dgm:cxn modelId="{18903CE8-8B80-49BF-81C3-B3DD04DAFAA0}" type="presParOf" srcId="{EE75C500-4507-4B24-A892-87E36E134164}" destId="{54F5C613-F5ED-4E4E-99A8-49EAE17992EC}" srcOrd="0" destOrd="0" presId="urn:microsoft.com/office/officeart/2005/8/layout/hList7"/>
    <dgm:cxn modelId="{CC143A95-92A8-4671-9BBB-8D62028A7C38}" type="presParOf" srcId="{EE75C500-4507-4B24-A892-87E36E134164}" destId="{8E922860-5B4D-4643-91FB-3CD4A9EE192E}" srcOrd="1" destOrd="0" presId="urn:microsoft.com/office/officeart/2005/8/layout/hList7"/>
    <dgm:cxn modelId="{26818E25-C0C7-42F3-B4D2-C6E916010F9E}" type="presParOf" srcId="{EE75C500-4507-4B24-A892-87E36E134164}" destId="{2769BDBB-F425-4F58-81BC-6D6A27FF1D8C}" srcOrd="2" destOrd="0" presId="urn:microsoft.com/office/officeart/2005/8/layout/hList7"/>
    <dgm:cxn modelId="{879AED99-F1CD-4277-B2A9-2FEFDC3FCB8E}" type="presParOf" srcId="{EE75C500-4507-4B24-A892-87E36E134164}" destId="{F6795CDB-DAAF-4AF0-AC35-FA5DE82B2DD7}" srcOrd="3" destOrd="0" presId="urn:microsoft.com/office/officeart/2005/8/layout/hList7"/>
    <dgm:cxn modelId="{0B962CD2-3A62-46D0-80CB-92C44DAFE34C}" type="presParOf" srcId="{DD01EC16-A4DA-4A90-9AC9-047D71EBFED0}" destId="{972C65AC-7370-46D3-A41D-F3A0AB9C44D4}" srcOrd="1" destOrd="0" presId="urn:microsoft.com/office/officeart/2005/8/layout/hList7"/>
    <dgm:cxn modelId="{4FE105CB-CBF9-4B31-9FF4-4F7228208463}" type="presParOf" srcId="{DD01EC16-A4DA-4A90-9AC9-047D71EBFED0}" destId="{5AE62B50-6F5E-4A00-83BA-2A220E1162BC}" srcOrd="2" destOrd="0" presId="urn:microsoft.com/office/officeart/2005/8/layout/hList7"/>
    <dgm:cxn modelId="{1C7EC365-75EF-4B3A-94B3-43D4D78DE749}" type="presParOf" srcId="{5AE62B50-6F5E-4A00-83BA-2A220E1162BC}" destId="{6A3EA583-74C6-4DAB-A1D8-AE46927AD4D2}" srcOrd="0" destOrd="0" presId="urn:microsoft.com/office/officeart/2005/8/layout/hList7"/>
    <dgm:cxn modelId="{95F414B4-9C81-42D6-A3C7-F3C74D04BC4C}" type="presParOf" srcId="{5AE62B50-6F5E-4A00-83BA-2A220E1162BC}" destId="{8D6A163D-F25B-4990-B53E-727A2A14B82F}" srcOrd="1" destOrd="0" presId="urn:microsoft.com/office/officeart/2005/8/layout/hList7"/>
    <dgm:cxn modelId="{923ACB56-1BE9-4440-801C-6D577AA9212A}" type="presParOf" srcId="{5AE62B50-6F5E-4A00-83BA-2A220E1162BC}" destId="{1885A228-727D-40FE-B292-F4DC4F627729}" srcOrd="2" destOrd="0" presId="urn:microsoft.com/office/officeart/2005/8/layout/hList7"/>
    <dgm:cxn modelId="{C1FF7DC8-8A2B-45D6-833D-BA69B85FB6B4}" type="presParOf" srcId="{5AE62B50-6F5E-4A00-83BA-2A220E1162BC}" destId="{34228E26-92B8-4000-8A4E-CEA4952C7EF8}" srcOrd="3" destOrd="0" presId="urn:microsoft.com/office/officeart/2005/8/layout/hList7"/>
    <dgm:cxn modelId="{A88C4BC5-5210-4ABF-AAFB-AF2442FDF17E}" type="presParOf" srcId="{DD01EC16-A4DA-4A90-9AC9-047D71EBFED0}" destId="{C218A7BD-EE8B-4380-BB8B-74DE6305C3C8}" srcOrd="3" destOrd="0" presId="urn:microsoft.com/office/officeart/2005/8/layout/hList7"/>
    <dgm:cxn modelId="{F1B2DFF4-291C-4FA3-81B8-238AA2BC12C3}" type="presParOf" srcId="{DD01EC16-A4DA-4A90-9AC9-047D71EBFED0}" destId="{A4616073-3A8A-4362-842B-5805E18B8DB0}" srcOrd="4" destOrd="0" presId="urn:microsoft.com/office/officeart/2005/8/layout/hList7"/>
    <dgm:cxn modelId="{657DC3D5-09EF-47BD-9EE4-A73F1F1CB007}" type="presParOf" srcId="{A4616073-3A8A-4362-842B-5805E18B8DB0}" destId="{6E1C27F2-17C0-4364-9534-D59E716ED8DA}" srcOrd="0" destOrd="0" presId="urn:microsoft.com/office/officeart/2005/8/layout/hList7"/>
    <dgm:cxn modelId="{1F947C60-ED6E-42F7-92C3-5A99C168E2C1}" type="presParOf" srcId="{A4616073-3A8A-4362-842B-5805E18B8DB0}" destId="{84001439-3C15-4CFF-85D1-88BA9A9F478B}" srcOrd="1" destOrd="0" presId="urn:microsoft.com/office/officeart/2005/8/layout/hList7"/>
    <dgm:cxn modelId="{BF3838A3-11F8-40C1-855B-8E6E3B9291A4}" type="presParOf" srcId="{A4616073-3A8A-4362-842B-5805E18B8DB0}" destId="{799FC0A9-6F65-46FD-BC61-7675F5729AC5}" srcOrd="2" destOrd="0" presId="urn:microsoft.com/office/officeart/2005/8/layout/hList7"/>
    <dgm:cxn modelId="{8E4B36DB-2B9F-4213-B704-E29E3D38AA81}" type="presParOf" srcId="{A4616073-3A8A-4362-842B-5805E18B8DB0}" destId="{4B67DE34-E44D-446D-92E9-7F2D6BDB6D25}" srcOrd="3" destOrd="0" presId="urn:microsoft.com/office/officeart/2005/8/layout/hList7"/>
    <dgm:cxn modelId="{50CBAA2C-A7AD-4C08-AB3B-B96D2864521B}" type="presParOf" srcId="{DD01EC16-A4DA-4A90-9AC9-047D71EBFED0}" destId="{AB72A7B9-4ED6-45D4-880A-3221BDA08A76}" srcOrd="5" destOrd="0" presId="urn:microsoft.com/office/officeart/2005/8/layout/hList7"/>
    <dgm:cxn modelId="{FB4FC5AA-8E68-49F0-B7B1-F8651C3CB973}" type="presParOf" srcId="{DD01EC16-A4DA-4A90-9AC9-047D71EBFED0}" destId="{CB29D7EB-B47D-49B9-B755-7776C4CF45E6}" srcOrd="6" destOrd="0" presId="urn:microsoft.com/office/officeart/2005/8/layout/hList7"/>
    <dgm:cxn modelId="{E858FCB2-127B-4B1E-8705-5EFC53A8821B}" type="presParOf" srcId="{CB29D7EB-B47D-49B9-B755-7776C4CF45E6}" destId="{874825BE-AA73-4BBD-B680-6C26960CC2F6}" srcOrd="0" destOrd="0" presId="urn:microsoft.com/office/officeart/2005/8/layout/hList7"/>
    <dgm:cxn modelId="{82A86B1E-1084-43E4-B200-3113F1E11A49}" type="presParOf" srcId="{CB29D7EB-B47D-49B9-B755-7776C4CF45E6}" destId="{68CF968D-1EB0-46ED-BB65-BEE7D82E4324}" srcOrd="1" destOrd="0" presId="urn:microsoft.com/office/officeart/2005/8/layout/hList7"/>
    <dgm:cxn modelId="{EB682B5C-B626-4368-A759-0D796CD84371}" type="presParOf" srcId="{CB29D7EB-B47D-49B9-B755-7776C4CF45E6}" destId="{24B234EC-3A78-42F1-8943-BFD8B97B441E}" srcOrd="2" destOrd="0" presId="urn:microsoft.com/office/officeart/2005/8/layout/hList7"/>
    <dgm:cxn modelId="{64B00B76-E35A-46CA-8A6A-8BD8B279A9CE}" type="presParOf" srcId="{CB29D7EB-B47D-49B9-B755-7776C4CF45E6}" destId="{43E956CB-F9DA-4CA9-A692-853AF249615A}" srcOrd="3" destOrd="0" presId="urn:microsoft.com/office/officeart/2005/8/layout/hList7"/>
    <dgm:cxn modelId="{05601623-A85F-4696-BEDE-0BCB0E8AD1AA}" type="presParOf" srcId="{DD01EC16-A4DA-4A90-9AC9-047D71EBFED0}" destId="{641EA4FE-8B6D-4A86-9E56-94DA9B3306E0}" srcOrd="7" destOrd="0" presId="urn:microsoft.com/office/officeart/2005/8/layout/hList7"/>
    <dgm:cxn modelId="{E9ED93AB-C7EE-436C-A788-90B631520CAD}" type="presParOf" srcId="{DD01EC16-A4DA-4A90-9AC9-047D71EBFED0}" destId="{A0A448FF-19DC-41BE-A80D-0BAA0793B17D}" srcOrd="8" destOrd="0" presId="urn:microsoft.com/office/officeart/2005/8/layout/hList7"/>
    <dgm:cxn modelId="{6066D6A9-C360-44AE-B5C9-70CA5328B4E3}" type="presParOf" srcId="{A0A448FF-19DC-41BE-A80D-0BAA0793B17D}" destId="{4C6D46F3-CA92-4D09-905C-DC7D0D9DFC0C}" srcOrd="0" destOrd="0" presId="urn:microsoft.com/office/officeart/2005/8/layout/hList7"/>
    <dgm:cxn modelId="{6A9A1DA5-DB99-40E9-8626-8DB8D943C46D}" type="presParOf" srcId="{A0A448FF-19DC-41BE-A80D-0BAA0793B17D}" destId="{92C6B177-2F61-496F-A3CB-0127A9B94C53}" srcOrd="1" destOrd="0" presId="urn:microsoft.com/office/officeart/2005/8/layout/hList7"/>
    <dgm:cxn modelId="{AB03D358-8C0D-4DCD-9432-F20F7A2FABDE}" type="presParOf" srcId="{A0A448FF-19DC-41BE-A80D-0BAA0793B17D}" destId="{62220C3E-6ADF-4022-9882-F31D1ADD137E}" srcOrd="2" destOrd="0" presId="urn:microsoft.com/office/officeart/2005/8/layout/hList7"/>
    <dgm:cxn modelId="{5CF77618-AAA5-4A63-83CA-6274210D07A4}" type="presParOf" srcId="{A0A448FF-19DC-41BE-A80D-0BAA0793B17D}" destId="{FA0AA23B-44EA-4C65-99C5-0D6EB4461F4D}"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142491D-DC8B-4D0C-8D23-5E88537DD0E1}"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fr-FR"/>
        </a:p>
      </dgm:t>
    </dgm:pt>
    <dgm:pt modelId="{88AD9467-B61D-471D-A6D4-F93D79599F68}">
      <dgm:prSet phldrT="[Texte]"/>
      <dgm:spPr/>
      <dgm:t>
        <a:bodyPr/>
        <a:lstStyle/>
        <a:p>
          <a:r>
            <a:rPr lang="fr-FR" dirty="0">
              <a:latin typeface="Calibri Light" panose="020F0302020204030204" pitchFamily="34" charset="0"/>
              <a:cs typeface="Calibri Light" panose="020F0302020204030204" pitchFamily="34" charset="0"/>
            </a:rPr>
            <a:t>Gouvernance responsable</a:t>
          </a:r>
        </a:p>
      </dgm:t>
    </dgm:pt>
    <dgm:pt modelId="{8300C1BA-03E3-439E-86DC-63DFF49CD716}" type="parTrans" cxnId="{01C3B4D6-1FE0-40C2-9765-2CB0CD71FF61}">
      <dgm:prSet/>
      <dgm:spPr/>
      <dgm:t>
        <a:bodyPr/>
        <a:lstStyle/>
        <a:p>
          <a:endParaRPr lang="fr-FR"/>
        </a:p>
      </dgm:t>
    </dgm:pt>
    <dgm:pt modelId="{53955E41-EE1E-47A4-894D-4DBACD647908}" type="sibTrans" cxnId="{01C3B4D6-1FE0-40C2-9765-2CB0CD71FF61}">
      <dgm:prSet/>
      <dgm:spPr/>
      <dgm:t>
        <a:bodyPr/>
        <a:lstStyle/>
        <a:p>
          <a:endParaRPr lang="fr-FR"/>
        </a:p>
      </dgm:t>
    </dgm:pt>
    <dgm:pt modelId="{F5FEB88B-E9B1-4200-9150-B4364653EEA9}">
      <dgm:prSet phldrT="[Texte]"/>
      <dgm:spPr/>
      <dgm:t>
        <a:bodyPr/>
        <a:lstStyle/>
        <a:p>
          <a:r>
            <a:rPr lang="fr-FR" dirty="0">
              <a:latin typeface="Calibri Light" panose="020F0302020204030204" pitchFamily="34" charset="0"/>
              <a:cs typeface="Calibri Light" panose="020F0302020204030204" pitchFamily="34" charset="0"/>
            </a:rPr>
            <a:t>Fiabilité et sûreté</a:t>
          </a:r>
        </a:p>
      </dgm:t>
    </dgm:pt>
    <dgm:pt modelId="{EC03CD54-BA35-4C22-9A8A-DC756824AE54}" type="parTrans" cxnId="{9D9CCC1B-6903-4186-8487-65F5041FEEBF}">
      <dgm:prSet/>
      <dgm:spPr/>
      <dgm:t>
        <a:bodyPr/>
        <a:lstStyle/>
        <a:p>
          <a:endParaRPr lang="fr-FR"/>
        </a:p>
      </dgm:t>
    </dgm:pt>
    <dgm:pt modelId="{012B654B-5C9C-4BB2-8BF0-745E21E7AB10}" type="sibTrans" cxnId="{9D9CCC1B-6903-4186-8487-65F5041FEEBF}">
      <dgm:prSet/>
      <dgm:spPr/>
      <dgm:t>
        <a:bodyPr/>
        <a:lstStyle/>
        <a:p>
          <a:endParaRPr lang="fr-FR"/>
        </a:p>
      </dgm:t>
    </dgm:pt>
    <dgm:pt modelId="{AE81B9A3-330A-45B4-ADBF-83A47C146A28}">
      <dgm:prSet phldrT="[Texte]"/>
      <dgm:spPr/>
      <dgm:t>
        <a:bodyPr/>
        <a:lstStyle/>
        <a:p>
          <a:r>
            <a:rPr lang="fr-FR" dirty="0">
              <a:latin typeface="Calibri Light" panose="020F0302020204030204" pitchFamily="34" charset="0"/>
              <a:cs typeface="Calibri Light" panose="020F0302020204030204" pitchFamily="34" charset="0"/>
            </a:rPr>
            <a:t>Équité</a:t>
          </a:r>
        </a:p>
      </dgm:t>
    </dgm:pt>
    <dgm:pt modelId="{365718F0-4804-4030-BFDA-177EB86E79FF}" type="parTrans" cxnId="{5DCFC385-BB41-4328-8B7C-715AC0FB753A}">
      <dgm:prSet/>
      <dgm:spPr/>
      <dgm:t>
        <a:bodyPr/>
        <a:lstStyle/>
        <a:p>
          <a:endParaRPr lang="fr-FR"/>
        </a:p>
      </dgm:t>
    </dgm:pt>
    <dgm:pt modelId="{202A0726-3823-4E77-A08F-21E50BCEDF16}" type="sibTrans" cxnId="{5DCFC385-BB41-4328-8B7C-715AC0FB753A}">
      <dgm:prSet/>
      <dgm:spPr/>
      <dgm:t>
        <a:bodyPr/>
        <a:lstStyle/>
        <a:p>
          <a:endParaRPr lang="fr-FR"/>
        </a:p>
      </dgm:t>
    </dgm:pt>
    <dgm:pt modelId="{7818F0D2-1784-43F9-92A8-ACD8ADCA80E6}">
      <dgm:prSet phldrT="[Texte]"/>
      <dgm:spPr/>
      <dgm:t>
        <a:bodyPr/>
        <a:lstStyle/>
        <a:p>
          <a:r>
            <a:rPr lang="fr-FR" dirty="0">
              <a:latin typeface="Calibri Light" panose="020F0302020204030204" pitchFamily="34" charset="0"/>
              <a:cs typeface="Calibri Light" panose="020F0302020204030204" pitchFamily="34" charset="0"/>
            </a:rPr>
            <a:t>Transparence</a:t>
          </a:r>
        </a:p>
      </dgm:t>
    </dgm:pt>
    <dgm:pt modelId="{90415970-2815-45E2-8D28-D0CBED7C7168}" type="parTrans" cxnId="{6DCA0467-F51F-48E0-8499-2463BB49DCAC}">
      <dgm:prSet/>
      <dgm:spPr/>
      <dgm:t>
        <a:bodyPr/>
        <a:lstStyle/>
        <a:p>
          <a:endParaRPr lang="fr-FR"/>
        </a:p>
      </dgm:t>
    </dgm:pt>
    <dgm:pt modelId="{88F58F77-1609-4149-8263-C9E49016D5DB}" type="sibTrans" cxnId="{6DCA0467-F51F-48E0-8499-2463BB49DCAC}">
      <dgm:prSet/>
      <dgm:spPr/>
      <dgm:t>
        <a:bodyPr/>
        <a:lstStyle/>
        <a:p>
          <a:endParaRPr lang="fr-FR"/>
        </a:p>
      </dgm:t>
    </dgm:pt>
    <dgm:pt modelId="{5F530A26-0CEF-48AD-A4AE-4213C5651702}">
      <dgm:prSet phldrT="[Texte]"/>
      <dgm:spPr/>
      <dgm:t>
        <a:bodyPr/>
        <a:lstStyle/>
        <a:p>
          <a:r>
            <a:rPr lang="fr-FR" dirty="0">
              <a:latin typeface="Calibri Light" panose="020F0302020204030204" pitchFamily="34" charset="0"/>
              <a:cs typeface="Calibri Light" panose="020F0302020204030204" pitchFamily="34" charset="0"/>
            </a:rPr>
            <a:t>Sécurité des informations</a:t>
          </a:r>
        </a:p>
      </dgm:t>
    </dgm:pt>
    <dgm:pt modelId="{8D3AA22C-5444-4C1B-9640-51E411A832D1}" type="parTrans" cxnId="{FD94DA1C-D178-40F1-8651-AAA0F2B4B12C}">
      <dgm:prSet/>
      <dgm:spPr/>
      <dgm:t>
        <a:bodyPr/>
        <a:lstStyle/>
        <a:p>
          <a:endParaRPr lang="fr-FR"/>
        </a:p>
      </dgm:t>
    </dgm:pt>
    <dgm:pt modelId="{7760460F-3E65-46D9-ADE1-10AF4B288FA0}" type="sibTrans" cxnId="{FD94DA1C-D178-40F1-8651-AAA0F2B4B12C}">
      <dgm:prSet/>
      <dgm:spPr/>
      <dgm:t>
        <a:bodyPr/>
        <a:lstStyle/>
        <a:p>
          <a:endParaRPr lang="fr-FR"/>
        </a:p>
      </dgm:t>
    </dgm:pt>
    <dgm:pt modelId="{C9DE265E-9CBC-4220-8849-AFF2C78C8A77}">
      <dgm:prSet phldrT="[Texte]"/>
      <dgm:spPr/>
      <dgm:t>
        <a:bodyPr/>
        <a:lstStyle/>
        <a:p>
          <a:r>
            <a:rPr lang="fr-FR" dirty="0">
              <a:latin typeface="Calibri Light" panose="020F0302020204030204" pitchFamily="34" charset="0"/>
              <a:cs typeface="Calibri Light" panose="020F0302020204030204" pitchFamily="34" charset="0"/>
            </a:rPr>
            <a:t>Protection des droits et libertés</a:t>
          </a:r>
        </a:p>
      </dgm:t>
    </dgm:pt>
    <dgm:pt modelId="{5E3B02C1-5571-4174-9AC2-CE1A4539E455}" type="parTrans" cxnId="{931DD915-DE51-401D-8EC7-53960A1B3228}">
      <dgm:prSet/>
      <dgm:spPr/>
      <dgm:t>
        <a:bodyPr/>
        <a:lstStyle/>
        <a:p>
          <a:endParaRPr lang="fr-FR"/>
        </a:p>
      </dgm:t>
    </dgm:pt>
    <dgm:pt modelId="{551E7970-300C-49D1-A35B-A1E16CD3346D}" type="sibTrans" cxnId="{931DD915-DE51-401D-8EC7-53960A1B3228}">
      <dgm:prSet/>
      <dgm:spPr/>
      <dgm:t>
        <a:bodyPr/>
        <a:lstStyle/>
        <a:p>
          <a:endParaRPr lang="fr-FR"/>
        </a:p>
      </dgm:t>
    </dgm:pt>
    <dgm:pt modelId="{CC8DE771-9B9B-49D3-8539-8B8D92207B67}">
      <dgm:prSet phldrT="[Texte]"/>
      <dgm:spPr/>
      <dgm:t>
        <a:bodyPr/>
        <a:lstStyle/>
        <a:p>
          <a:r>
            <a:rPr lang="fr-FR" dirty="0">
              <a:latin typeface="Calibri Light" panose="020F0302020204030204" pitchFamily="34" charset="0"/>
              <a:cs typeface="Calibri Light" panose="020F0302020204030204" pitchFamily="34" charset="0"/>
            </a:rPr>
            <a:t>Maintenance et évolutivité</a:t>
          </a:r>
        </a:p>
      </dgm:t>
    </dgm:pt>
    <dgm:pt modelId="{D0E09515-3342-4508-892C-AE1D0D239D20}" type="parTrans" cxnId="{D4CABD7D-CF95-4D3F-86A8-E8955424EBB4}">
      <dgm:prSet/>
      <dgm:spPr/>
      <dgm:t>
        <a:bodyPr/>
        <a:lstStyle/>
        <a:p>
          <a:endParaRPr lang="fr-FR"/>
        </a:p>
      </dgm:t>
    </dgm:pt>
    <dgm:pt modelId="{7D63B2C8-88E2-4086-9471-2BD4AFD4749C}" type="sibTrans" cxnId="{D4CABD7D-CF95-4D3F-86A8-E8955424EBB4}">
      <dgm:prSet/>
      <dgm:spPr/>
      <dgm:t>
        <a:bodyPr/>
        <a:lstStyle/>
        <a:p>
          <a:endParaRPr lang="fr-FR"/>
        </a:p>
      </dgm:t>
    </dgm:pt>
    <dgm:pt modelId="{93D92578-D933-4245-8C2C-A6836BC387AB}">
      <dgm:prSet phldrT="[Texte]"/>
      <dgm:spPr/>
      <dgm:t>
        <a:bodyPr/>
        <a:lstStyle/>
        <a:p>
          <a:r>
            <a:rPr lang="fr-FR" dirty="0">
              <a:latin typeface="Calibri Light" panose="020F0302020204030204" pitchFamily="34" charset="0"/>
              <a:cs typeface="Calibri Light" panose="020F0302020204030204" pitchFamily="34" charset="0"/>
            </a:rPr>
            <a:t>Interopérabilité</a:t>
          </a:r>
        </a:p>
      </dgm:t>
    </dgm:pt>
    <dgm:pt modelId="{1C42EDC0-7972-4925-9CEE-9DCBC8323CE8}" type="parTrans" cxnId="{23C66742-E040-47CC-882E-0D9FAB9F286A}">
      <dgm:prSet/>
      <dgm:spPr/>
      <dgm:t>
        <a:bodyPr/>
        <a:lstStyle/>
        <a:p>
          <a:endParaRPr lang="fr-FR"/>
        </a:p>
      </dgm:t>
    </dgm:pt>
    <dgm:pt modelId="{3D171A00-C0C3-46AE-9C00-1DBB6D767BBC}" type="sibTrans" cxnId="{23C66742-E040-47CC-882E-0D9FAB9F286A}">
      <dgm:prSet/>
      <dgm:spPr/>
      <dgm:t>
        <a:bodyPr/>
        <a:lstStyle/>
        <a:p>
          <a:endParaRPr lang="fr-FR"/>
        </a:p>
      </dgm:t>
    </dgm:pt>
    <dgm:pt modelId="{F5494324-1254-481A-9C8E-AAD582685A62}">
      <dgm:prSet phldrT="[Texte]"/>
      <dgm:spPr/>
      <dgm:t>
        <a:bodyPr/>
        <a:lstStyle/>
        <a:p>
          <a:r>
            <a:rPr lang="fr-FR" dirty="0">
              <a:latin typeface="Calibri Light" panose="020F0302020204030204" pitchFamily="34" charset="0"/>
              <a:cs typeface="Calibri Light" panose="020F0302020204030204" pitchFamily="34" charset="0"/>
            </a:rPr>
            <a:t>Respect de l’environnement</a:t>
          </a:r>
        </a:p>
      </dgm:t>
    </dgm:pt>
    <dgm:pt modelId="{7DE44812-6126-4C70-AB98-FF017DB01403}" type="parTrans" cxnId="{E6E19E71-7D5C-4708-8041-C8CFD245546C}">
      <dgm:prSet/>
      <dgm:spPr/>
      <dgm:t>
        <a:bodyPr/>
        <a:lstStyle/>
        <a:p>
          <a:endParaRPr lang="fr-FR"/>
        </a:p>
      </dgm:t>
    </dgm:pt>
    <dgm:pt modelId="{28F9475C-08E3-4F88-88FC-1FAEF5023249}" type="sibTrans" cxnId="{E6E19E71-7D5C-4708-8041-C8CFD245546C}">
      <dgm:prSet/>
      <dgm:spPr/>
      <dgm:t>
        <a:bodyPr/>
        <a:lstStyle/>
        <a:p>
          <a:endParaRPr lang="fr-FR"/>
        </a:p>
      </dgm:t>
    </dgm:pt>
    <dgm:pt modelId="{0C572713-6FDF-4A41-9A22-38E37267865C}">
      <dgm:prSet phldrT="[Texte]"/>
      <dgm:spPr/>
      <dgm:t>
        <a:bodyPr/>
        <a:lstStyle/>
        <a:p>
          <a:r>
            <a:rPr lang="fr-FR" dirty="0">
              <a:latin typeface="Calibri Light" panose="020F0302020204030204" pitchFamily="34" charset="0"/>
              <a:cs typeface="Calibri Light" panose="020F0302020204030204" pitchFamily="34" charset="0"/>
            </a:rPr>
            <a:t>Accessibilité</a:t>
          </a:r>
        </a:p>
      </dgm:t>
    </dgm:pt>
    <dgm:pt modelId="{15F16D7B-FA7B-4EB6-B3E1-E88B1598F2D0}" type="parTrans" cxnId="{423BA037-4B93-44B7-AA0A-0B099937D1E0}">
      <dgm:prSet/>
      <dgm:spPr/>
      <dgm:t>
        <a:bodyPr/>
        <a:lstStyle/>
        <a:p>
          <a:endParaRPr lang="fr-FR"/>
        </a:p>
      </dgm:t>
    </dgm:pt>
    <dgm:pt modelId="{E3FC187E-265F-4E80-BCEE-3CBE8E2314A3}" type="sibTrans" cxnId="{423BA037-4B93-44B7-AA0A-0B099937D1E0}">
      <dgm:prSet/>
      <dgm:spPr/>
      <dgm:t>
        <a:bodyPr/>
        <a:lstStyle/>
        <a:p>
          <a:endParaRPr lang="fr-FR"/>
        </a:p>
      </dgm:t>
    </dgm:pt>
    <dgm:pt modelId="{888FC3C2-4F85-449E-98F8-4265DB635EF9}" type="pres">
      <dgm:prSet presAssocID="{9142491D-DC8B-4D0C-8D23-5E88537DD0E1}" presName="Name0" presStyleCnt="0">
        <dgm:presLayoutVars>
          <dgm:dir/>
          <dgm:resizeHandles val="exact"/>
        </dgm:presLayoutVars>
      </dgm:prSet>
      <dgm:spPr/>
    </dgm:pt>
    <dgm:pt modelId="{AF0379F1-1804-4711-B174-24E43793B21C}" type="pres">
      <dgm:prSet presAssocID="{88AD9467-B61D-471D-A6D4-F93D79599F68}" presName="compNode" presStyleCnt="0"/>
      <dgm:spPr/>
    </dgm:pt>
    <dgm:pt modelId="{8FE9A03F-A7CB-46D8-BFCF-C97896F8F467}" type="pres">
      <dgm:prSet presAssocID="{88AD9467-B61D-471D-A6D4-F93D79599F68}" presName="pictRect" presStyleLbl="node1" presStyleIdx="0" presStyleCnt="10"/>
      <dgm:spPr>
        <a:blipFill>
          <a:blip xmlns:r="http://schemas.openxmlformats.org/officeDocument/2006/relationships" r:embed="rId1"/>
          <a:srcRect/>
          <a:stretch>
            <a:fillRect l="-2000" r="-2000"/>
          </a:stretch>
        </a:blipFill>
      </dgm:spPr>
      <dgm:extLst>
        <a:ext uri="{E40237B7-FDA0-4F09-8148-C483321AD2D9}">
          <dgm14:cNvPr xmlns:dgm14="http://schemas.microsoft.com/office/drawing/2010/diagram" id="0" name="" descr="Homme d'affaires regardant une tablette"/>
        </a:ext>
      </dgm:extLst>
    </dgm:pt>
    <dgm:pt modelId="{36CA4A9A-1EC1-47B3-851D-81F7ADD9F370}" type="pres">
      <dgm:prSet presAssocID="{88AD9467-B61D-471D-A6D4-F93D79599F68}" presName="textRect" presStyleLbl="revTx" presStyleIdx="0" presStyleCnt="10">
        <dgm:presLayoutVars>
          <dgm:bulletEnabled val="1"/>
        </dgm:presLayoutVars>
      </dgm:prSet>
      <dgm:spPr/>
    </dgm:pt>
    <dgm:pt modelId="{677E14A0-0325-4343-9B0E-25D93F41EB2A}" type="pres">
      <dgm:prSet presAssocID="{53955E41-EE1E-47A4-894D-4DBACD647908}" presName="sibTrans" presStyleLbl="sibTrans2D1" presStyleIdx="0" presStyleCnt="0"/>
      <dgm:spPr/>
    </dgm:pt>
    <dgm:pt modelId="{282333AE-5484-41B6-8D80-E04B5F741146}" type="pres">
      <dgm:prSet presAssocID="{F5FEB88B-E9B1-4200-9150-B4364653EEA9}" presName="compNode" presStyleCnt="0"/>
      <dgm:spPr/>
    </dgm:pt>
    <dgm:pt modelId="{820BA4BC-0CF1-4A61-B463-0AE36A74590A}" type="pres">
      <dgm:prSet presAssocID="{F5FEB88B-E9B1-4200-9150-B4364653EEA9}" presName="pictRect" presStyleLbl="node1" presStyleIdx="1" presStyleCnt="10"/>
      <dgm:spPr>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dgm:spPr>
      <dgm:extLst>
        <a:ext uri="{E40237B7-FDA0-4F09-8148-C483321AD2D9}">
          <dgm14:cNvPr xmlns:dgm14="http://schemas.microsoft.com/office/drawing/2010/diagram" id="0" name="" descr="Travailleur portant un casque de sécurité"/>
        </a:ext>
      </dgm:extLst>
    </dgm:pt>
    <dgm:pt modelId="{F92ED5F3-5140-49EF-BFA6-1398908110B2}" type="pres">
      <dgm:prSet presAssocID="{F5FEB88B-E9B1-4200-9150-B4364653EEA9}" presName="textRect" presStyleLbl="revTx" presStyleIdx="1" presStyleCnt="10">
        <dgm:presLayoutVars>
          <dgm:bulletEnabled val="1"/>
        </dgm:presLayoutVars>
      </dgm:prSet>
      <dgm:spPr/>
    </dgm:pt>
    <dgm:pt modelId="{53F8DE28-5E3A-41C9-BE29-2E0A2CC7625A}" type="pres">
      <dgm:prSet presAssocID="{012B654B-5C9C-4BB2-8BF0-745E21E7AB10}" presName="sibTrans" presStyleLbl="sibTrans2D1" presStyleIdx="0" presStyleCnt="0"/>
      <dgm:spPr/>
    </dgm:pt>
    <dgm:pt modelId="{4FCDE095-3439-4A2E-A883-380F67FF64AF}" type="pres">
      <dgm:prSet presAssocID="{AE81B9A3-330A-45B4-ADBF-83A47C146A28}" presName="compNode" presStyleCnt="0"/>
      <dgm:spPr/>
    </dgm:pt>
    <dgm:pt modelId="{EEB2ECD4-6C04-448E-A990-949201CA60BD}" type="pres">
      <dgm:prSet presAssocID="{AE81B9A3-330A-45B4-ADBF-83A47C146A28}" presName="pictRect" presStyleLbl="node1" presStyleIdx="2" presStyleCnt="10"/>
      <dgm:spPr>
        <a:blipFill>
          <a:blip xmlns:r="http://schemas.openxmlformats.org/officeDocument/2006/relationships" r:embed="rId3">
            <a:extLst>
              <a:ext uri="{28A0092B-C50C-407E-A947-70E740481C1C}">
                <a14:useLocalDpi xmlns:a14="http://schemas.microsoft.com/office/drawing/2010/main" val="0"/>
              </a:ext>
            </a:extLst>
          </a:blip>
          <a:srcRect/>
          <a:stretch>
            <a:fillRect l="-7000" r="-7000"/>
          </a:stretch>
        </a:blipFill>
      </dgm:spPr>
      <dgm:extLst>
        <a:ext uri="{E40237B7-FDA0-4F09-8148-C483321AD2D9}">
          <dgm14:cNvPr xmlns:dgm14="http://schemas.microsoft.com/office/drawing/2010/diagram" id="0" name="" descr="Pierres en équilibre sur un bois"/>
        </a:ext>
      </dgm:extLst>
    </dgm:pt>
    <dgm:pt modelId="{7E80355F-5B38-4B07-8981-91B4E2349069}" type="pres">
      <dgm:prSet presAssocID="{AE81B9A3-330A-45B4-ADBF-83A47C146A28}" presName="textRect" presStyleLbl="revTx" presStyleIdx="2" presStyleCnt="10">
        <dgm:presLayoutVars>
          <dgm:bulletEnabled val="1"/>
        </dgm:presLayoutVars>
      </dgm:prSet>
      <dgm:spPr/>
    </dgm:pt>
    <dgm:pt modelId="{6D74ABA2-0472-49E7-8064-41BFE491F8FB}" type="pres">
      <dgm:prSet presAssocID="{202A0726-3823-4E77-A08F-21E50BCEDF16}" presName="sibTrans" presStyleLbl="sibTrans2D1" presStyleIdx="0" presStyleCnt="0"/>
      <dgm:spPr/>
    </dgm:pt>
    <dgm:pt modelId="{4174AF4A-6987-46A8-8CB8-D4C93C92894F}" type="pres">
      <dgm:prSet presAssocID="{7818F0D2-1784-43F9-92A8-ACD8ADCA80E6}" presName="compNode" presStyleCnt="0"/>
      <dgm:spPr/>
    </dgm:pt>
    <dgm:pt modelId="{5F18EAAF-4CFB-42AD-8784-106086C360A8}" type="pres">
      <dgm:prSet presAssocID="{7818F0D2-1784-43F9-92A8-ACD8ADCA80E6}" presName="pictRect" presStyleLbl="node1" presStyleIdx="3" presStyleCnt="10"/>
      <dgm:spPr>
        <a:blipFill>
          <a:blip xmlns:r="http://schemas.openxmlformats.org/officeDocument/2006/relationships" r:embed="rId4">
            <a:extLst>
              <a:ext uri="{28A0092B-C50C-407E-A947-70E740481C1C}">
                <a14:useLocalDpi xmlns:a14="http://schemas.microsoft.com/office/drawing/2010/main" val="0"/>
              </a:ext>
            </a:extLst>
          </a:blip>
          <a:srcRect/>
          <a:stretch>
            <a:fillRect l="-2000" r="-2000"/>
          </a:stretch>
        </a:blipFill>
      </dgm:spPr>
      <dgm:extLst>
        <a:ext uri="{E40237B7-FDA0-4F09-8148-C483321AD2D9}">
          <dgm14:cNvPr xmlns:dgm14="http://schemas.microsoft.com/office/drawing/2010/diagram" id="0" name="" descr="Femme d'affaires au tableau blanc dirigeant une réunion dans la salle de conférence"/>
        </a:ext>
      </dgm:extLst>
    </dgm:pt>
    <dgm:pt modelId="{CE437F6E-6C94-4F12-AC7B-C33D1A9A08A1}" type="pres">
      <dgm:prSet presAssocID="{7818F0D2-1784-43F9-92A8-ACD8ADCA80E6}" presName="textRect" presStyleLbl="revTx" presStyleIdx="3" presStyleCnt="10">
        <dgm:presLayoutVars>
          <dgm:bulletEnabled val="1"/>
        </dgm:presLayoutVars>
      </dgm:prSet>
      <dgm:spPr/>
    </dgm:pt>
    <dgm:pt modelId="{DB9E8910-E7E8-4A61-A11A-1E2BA8177D9F}" type="pres">
      <dgm:prSet presAssocID="{88F58F77-1609-4149-8263-C9E49016D5DB}" presName="sibTrans" presStyleLbl="sibTrans2D1" presStyleIdx="0" presStyleCnt="0"/>
      <dgm:spPr/>
    </dgm:pt>
    <dgm:pt modelId="{7F28160F-E7E6-4DD3-8689-09ED3FBCDDDC}" type="pres">
      <dgm:prSet presAssocID="{5F530A26-0CEF-48AD-A4AE-4213C5651702}" presName="compNode" presStyleCnt="0"/>
      <dgm:spPr/>
    </dgm:pt>
    <dgm:pt modelId="{ECBECBF2-9517-498E-B798-7E57986AD536}" type="pres">
      <dgm:prSet presAssocID="{5F530A26-0CEF-48AD-A4AE-4213C5651702}" presName="pictRect" presStyleLbl="node1" presStyleIdx="4" presStyleCnt="10"/>
      <dgm:spPr>
        <a:blipFill>
          <a:blip xmlns:r="http://schemas.openxmlformats.org/officeDocument/2006/relationships" r:embed="rId5">
            <a:extLst>
              <a:ext uri="{28A0092B-C50C-407E-A947-70E740481C1C}">
                <a14:useLocalDpi xmlns:a14="http://schemas.microsoft.com/office/drawing/2010/main" val="0"/>
              </a:ext>
            </a:extLst>
          </a:blip>
          <a:srcRect/>
          <a:stretch>
            <a:fillRect l="-11000" r="-11000"/>
          </a:stretch>
        </a:blipFill>
      </dgm:spPr>
      <dgm:extLst>
        <a:ext uri="{E40237B7-FDA0-4F09-8148-C483321AD2D9}">
          <dgm14:cNvPr xmlns:dgm14="http://schemas.microsoft.com/office/drawing/2010/diagram" id="0" name="" descr="Appareil et cadenas"/>
        </a:ext>
      </dgm:extLst>
    </dgm:pt>
    <dgm:pt modelId="{7A64DEBB-0039-4A75-8A1D-DF503698860A}" type="pres">
      <dgm:prSet presAssocID="{5F530A26-0CEF-48AD-A4AE-4213C5651702}" presName="textRect" presStyleLbl="revTx" presStyleIdx="4" presStyleCnt="10">
        <dgm:presLayoutVars>
          <dgm:bulletEnabled val="1"/>
        </dgm:presLayoutVars>
      </dgm:prSet>
      <dgm:spPr/>
    </dgm:pt>
    <dgm:pt modelId="{2A44DDF6-B479-49AF-9E40-9E48D76AE52B}" type="pres">
      <dgm:prSet presAssocID="{7760460F-3E65-46D9-ADE1-10AF4B288FA0}" presName="sibTrans" presStyleLbl="sibTrans2D1" presStyleIdx="0" presStyleCnt="0"/>
      <dgm:spPr/>
    </dgm:pt>
    <dgm:pt modelId="{648CE9E7-A7FB-41D8-BD3B-CD1670CEC401}" type="pres">
      <dgm:prSet presAssocID="{C9DE265E-9CBC-4220-8849-AFF2C78C8A77}" presName="compNode" presStyleCnt="0"/>
      <dgm:spPr/>
    </dgm:pt>
    <dgm:pt modelId="{3FA12FD0-DC13-4CBD-A612-CACB84570D95}" type="pres">
      <dgm:prSet presAssocID="{C9DE265E-9CBC-4220-8849-AFF2C78C8A77}" presName="pictRect" presStyleLbl="node1" presStyleIdx="5" presStyleCnt="10"/>
      <dgm:spPr>
        <a:blipFill>
          <a:blip xmlns:r="http://schemas.openxmlformats.org/officeDocument/2006/relationships" r:embed="rId6">
            <a:extLst>
              <a:ext uri="{28A0092B-C50C-407E-A947-70E740481C1C}">
                <a14:useLocalDpi xmlns:a14="http://schemas.microsoft.com/office/drawing/2010/main" val="0"/>
              </a:ext>
            </a:extLst>
          </a:blip>
          <a:srcRect/>
          <a:stretch>
            <a:fillRect l="-2000" r="-2000"/>
          </a:stretch>
        </a:blipFill>
      </dgm:spPr>
      <dgm:extLst>
        <a:ext uri="{E40237B7-FDA0-4F09-8148-C483321AD2D9}">
          <dgm14:cNvPr xmlns:dgm14="http://schemas.microsoft.com/office/drawing/2010/diagram" id="0" name="" descr="Balances de justice sur arrière-plan bleu"/>
        </a:ext>
      </dgm:extLst>
    </dgm:pt>
    <dgm:pt modelId="{A877F9E3-7E83-41C5-81ED-A16088BF7698}" type="pres">
      <dgm:prSet presAssocID="{C9DE265E-9CBC-4220-8849-AFF2C78C8A77}" presName="textRect" presStyleLbl="revTx" presStyleIdx="5" presStyleCnt="10">
        <dgm:presLayoutVars>
          <dgm:bulletEnabled val="1"/>
        </dgm:presLayoutVars>
      </dgm:prSet>
      <dgm:spPr/>
    </dgm:pt>
    <dgm:pt modelId="{74E2A1A0-FFB2-4F29-B172-18765F93A481}" type="pres">
      <dgm:prSet presAssocID="{551E7970-300C-49D1-A35B-A1E16CD3346D}" presName="sibTrans" presStyleLbl="sibTrans2D1" presStyleIdx="0" presStyleCnt="0"/>
      <dgm:spPr/>
    </dgm:pt>
    <dgm:pt modelId="{7521B18D-E22E-4F87-B42C-EB1404074994}" type="pres">
      <dgm:prSet presAssocID="{CC8DE771-9B9B-49D3-8539-8B8D92207B67}" presName="compNode" presStyleCnt="0"/>
      <dgm:spPr/>
    </dgm:pt>
    <dgm:pt modelId="{C42147ED-62E9-4730-8BBD-266DBD0E1434}" type="pres">
      <dgm:prSet presAssocID="{CC8DE771-9B9B-49D3-8539-8B8D92207B67}" presName="pictRect" presStyleLbl="node1" presStyleIdx="6" presStyleCnt="10"/>
      <dgm:spPr>
        <a:blipFill>
          <a:blip xmlns:r="http://schemas.openxmlformats.org/officeDocument/2006/relationships" r:embed="rId7">
            <a:extLst>
              <a:ext uri="{28A0092B-C50C-407E-A947-70E740481C1C}">
                <a14:useLocalDpi xmlns:a14="http://schemas.microsoft.com/office/drawing/2010/main" val="0"/>
              </a:ext>
            </a:extLst>
          </a:blip>
          <a:srcRect/>
          <a:stretch>
            <a:fillRect l="-3000" r="-3000"/>
          </a:stretch>
        </a:blipFill>
      </dgm:spPr>
      <dgm:extLst>
        <a:ext uri="{E40237B7-FDA0-4F09-8148-C483321AD2D9}">
          <dgm14:cNvPr xmlns:dgm14="http://schemas.microsoft.com/office/drawing/2010/diagram" id="0" name="" descr="Femme avec un ordinateur portable dans une salle de serveur"/>
        </a:ext>
      </dgm:extLst>
    </dgm:pt>
    <dgm:pt modelId="{077BAEC4-3BB9-4CF3-A34D-22F8DCCEA61D}" type="pres">
      <dgm:prSet presAssocID="{CC8DE771-9B9B-49D3-8539-8B8D92207B67}" presName="textRect" presStyleLbl="revTx" presStyleIdx="6" presStyleCnt="10">
        <dgm:presLayoutVars>
          <dgm:bulletEnabled val="1"/>
        </dgm:presLayoutVars>
      </dgm:prSet>
      <dgm:spPr/>
    </dgm:pt>
    <dgm:pt modelId="{D7C09AAA-A345-4F2E-83AC-CBF41A2A41E6}" type="pres">
      <dgm:prSet presAssocID="{7D63B2C8-88E2-4086-9471-2BD4AFD4749C}" presName="sibTrans" presStyleLbl="sibTrans2D1" presStyleIdx="0" presStyleCnt="0"/>
      <dgm:spPr/>
    </dgm:pt>
    <dgm:pt modelId="{C9DA9299-75E1-4BFB-8595-76899EBEF5A3}" type="pres">
      <dgm:prSet presAssocID="{93D92578-D933-4245-8C2C-A6836BC387AB}" presName="compNode" presStyleCnt="0"/>
      <dgm:spPr/>
    </dgm:pt>
    <dgm:pt modelId="{E14C8862-C623-4560-BFA6-AA0625C76E75}" type="pres">
      <dgm:prSet presAssocID="{93D92578-D933-4245-8C2C-A6836BC387AB}" presName="pictRect" presStyleLbl="node1" presStyleIdx="7" presStyleCnt="10"/>
      <dgm:spPr>
        <a:blipFill>
          <a:blip xmlns:r="http://schemas.openxmlformats.org/officeDocument/2006/relationships" r:embed="rId8">
            <a:extLst>
              <a:ext uri="{28A0092B-C50C-407E-A947-70E740481C1C}">
                <a14:useLocalDpi xmlns:a14="http://schemas.microsoft.com/office/drawing/2010/main" val="0"/>
              </a:ext>
            </a:extLst>
          </a:blip>
          <a:srcRect/>
          <a:stretch>
            <a:fillRect l="-11000" r="-11000"/>
          </a:stretch>
        </a:blipFill>
      </dgm:spPr>
      <dgm:extLst>
        <a:ext uri="{E40237B7-FDA0-4F09-8148-C483321AD2D9}">
          <dgm14:cNvPr xmlns:dgm14="http://schemas.microsoft.com/office/drawing/2010/diagram" id="0" name="" descr="Processeur avec des nombres binaires et un plan d'aménagement"/>
        </a:ext>
      </dgm:extLst>
    </dgm:pt>
    <dgm:pt modelId="{8E81B8E7-4E64-40A0-B2E6-7D22537D37B4}" type="pres">
      <dgm:prSet presAssocID="{93D92578-D933-4245-8C2C-A6836BC387AB}" presName="textRect" presStyleLbl="revTx" presStyleIdx="7" presStyleCnt="10">
        <dgm:presLayoutVars>
          <dgm:bulletEnabled val="1"/>
        </dgm:presLayoutVars>
      </dgm:prSet>
      <dgm:spPr/>
    </dgm:pt>
    <dgm:pt modelId="{1984DB8E-17D3-488F-A6D0-3A0655533864}" type="pres">
      <dgm:prSet presAssocID="{3D171A00-C0C3-46AE-9C00-1DBB6D767BBC}" presName="sibTrans" presStyleLbl="sibTrans2D1" presStyleIdx="0" presStyleCnt="0"/>
      <dgm:spPr/>
    </dgm:pt>
    <dgm:pt modelId="{A5938A30-592A-455E-BF2D-B338DB5FC89F}" type="pres">
      <dgm:prSet presAssocID="{F5494324-1254-481A-9C8E-AAD582685A62}" presName="compNode" presStyleCnt="0"/>
      <dgm:spPr/>
    </dgm:pt>
    <dgm:pt modelId="{5DF32304-DBD6-4345-98D1-95FAC929E44E}" type="pres">
      <dgm:prSet presAssocID="{F5494324-1254-481A-9C8E-AAD582685A62}" presName="pictRect" presStyleLbl="node1" presStyleIdx="8" presStyleCnt="10"/>
      <dgm:spPr>
        <a:blipFill>
          <a:blip xmlns:r="http://schemas.openxmlformats.org/officeDocument/2006/relationships" r:embed="rId9">
            <a:extLst>
              <a:ext uri="{28A0092B-C50C-407E-A947-70E740481C1C}">
                <a14:useLocalDpi xmlns:a14="http://schemas.microsoft.com/office/drawing/2010/main" val="0"/>
              </a:ext>
            </a:extLst>
          </a:blip>
          <a:srcRect/>
          <a:stretch>
            <a:fillRect l="-14000" r="-14000"/>
          </a:stretch>
        </a:blipFill>
      </dgm:spPr>
      <dgm:extLst>
        <a:ext uri="{E40237B7-FDA0-4F09-8148-C483321AD2D9}">
          <dgm14:cNvPr xmlns:dgm14="http://schemas.microsoft.com/office/drawing/2010/diagram" id="0" name="" descr="Flacon en plastique jeté sur une plage"/>
        </a:ext>
      </dgm:extLst>
    </dgm:pt>
    <dgm:pt modelId="{B7C1EA7F-A2FD-4835-8CDC-19C6644F0F01}" type="pres">
      <dgm:prSet presAssocID="{F5494324-1254-481A-9C8E-AAD582685A62}" presName="textRect" presStyleLbl="revTx" presStyleIdx="8" presStyleCnt="10">
        <dgm:presLayoutVars>
          <dgm:bulletEnabled val="1"/>
        </dgm:presLayoutVars>
      </dgm:prSet>
      <dgm:spPr/>
    </dgm:pt>
    <dgm:pt modelId="{5D024C5B-F6F5-4BDC-91BC-AF47B3187801}" type="pres">
      <dgm:prSet presAssocID="{28F9475C-08E3-4F88-88FC-1FAEF5023249}" presName="sibTrans" presStyleLbl="sibTrans2D1" presStyleIdx="0" presStyleCnt="0"/>
      <dgm:spPr/>
    </dgm:pt>
    <dgm:pt modelId="{079C7947-B47B-464A-B2BE-A4F64A903C89}" type="pres">
      <dgm:prSet presAssocID="{0C572713-6FDF-4A41-9A22-38E37267865C}" presName="compNode" presStyleCnt="0"/>
      <dgm:spPr/>
    </dgm:pt>
    <dgm:pt modelId="{319DB9E1-058C-4310-A569-B83C93185B14}" type="pres">
      <dgm:prSet presAssocID="{0C572713-6FDF-4A41-9A22-38E37267865C}" presName="pictRect" presStyleLbl="node1" presStyleIdx="9" presStyleCnt="10"/>
      <dgm:spPr>
        <a:blipFill>
          <a:blip xmlns:r="http://schemas.openxmlformats.org/officeDocument/2006/relationships" r:embed="rId10">
            <a:extLst>
              <a:ext uri="{28A0092B-C50C-407E-A947-70E740481C1C}">
                <a14:useLocalDpi xmlns:a14="http://schemas.microsoft.com/office/drawing/2010/main" val="0"/>
              </a:ext>
            </a:extLst>
          </a:blip>
          <a:srcRect/>
          <a:stretch>
            <a:fillRect l="-2000" r="-2000"/>
          </a:stretch>
        </a:blipFill>
      </dgm:spPr>
      <dgm:extLst>
        <a:ext uri="{E40237B7-FDA0-4F09-8148-C483321AD2D9}">
          <dgm14:cNvPr xmlns:dgm14="http://schemas.microsoft.com/office/drawing/2010/diagram" id="0" name="" descr="Place de parking pour handicapés"/>
        </a:ext>
      </dgm:extLst>
    </dgm:pt>
    <dgm:pt modelId="{85C8F492-C95B-47CC-93D2-88274985A366}" type="pres">
      <dgm:prSet presAssocID="{0C572713-6FDF-4A41-9A22-38E37267865C}" presName="textRect" presStyleLbl="revTx" presStyleIdx="9" presStyleCnt="10">
        <dgm:presLayoutVars>
          <dgm:bulletEnabled val="1"/>
        </dgm:presLayoutVars>
      </dgm:prSet>
      <dgm:spPr/>
    </dgm:pt>
  </dgm:ptLst>
  <dgm:cxnLst>
    <dgm:cxn modelId="{47CA4E01-41E4-404A-A266-BA49D5E315CA}" type="presOf" srcId="{7D63B2C8-88E2-4086-9471-2BD4AFD4749C}" destId="{D7C09AAA-A345-4F2E-83AC-CBF41A2A41E6}" srcOrd="0" destOrd="0" presId="urn:microsoft.com/office/officeart/2005/8/layout/pList1"/>
    <dgm:cxn modelId="{524D9B0C-8186-419A-80C6-B5713281372B}" type="presOf" srcId="{CC8DE771-9B9B-49D3-8539-8B8D92207B67}" destId="{077BAEC4-3BB9-4CF3-A34D-22F8DCCEA61D}" srcOrd="0" destOrd="0" presId="urn:microsoft.com/office/officeart/2005/8/layout/pList1"/>
    <dgm:cxn modelId="{931DD915-DE51-401D-8EC7-53960A1B3228}" srcId="{9142491D-DC8B-4D0C-8D23-5E88537DD0E1}" destId="{C9DE265E-9CBC-4220-8849-AFF2C78C8A77}" srcOrd="5" destOrd="0" parTransId="{5E3B02C1-5571-4174-9AC2-CE1A4539E455}" sibTransId="{551E7970-300C-49D1-A35B-A1E16CD3346D}"/>
    <dgm:cxn modelId="{9D9CCC1B-6903-4186-8487-65F5041FEEBF}" srcId="{9142491D-DC8B-4D0C-8D23-5E88537DD0E1}" destId="{F5FEB88B-E9B1-4200-9150-B4364653EEA9}" srcOrd="1" destOrd="0" parTransId="{EC03CD54-BA35-4C22-9A8A-DC756824AE54}" sibTransId="{012B654B-5C9C-4BB2-8BF0-745E21E7AB10}"/>
    <dgm:cxn modelId="{FD94DA1C-D178-40F1-8651-AAA0F2B4B12C}" srcId="{9142491D-DC8B-4D0C-8D23-5E88537DD0E1}" destId="{5F530A26-0CEF-48AD-A4AE-4213C5651702}" srcOrd="4" destOrd="0" parTransId="{8D3AA22C-5444-4C1B-9640-51E411A832D1}" sibTransId="{7760460F-3E65-46D9-ADE1-10AF4B288FA0}"/>
    <dgm:cxn modelId="{3BD0A720-2A19-4747-8A8C-D87A023814B5}" type="presOf" srcId="{202A0726-3823-4E77-A08F-21E50BCEDF16}" destId="{6D74ABA2-0472-49E7-8064-41BFE491F8FB}" srcOrd="0" destOrd="0" presId="urn:microsoft.com/office/officeart/2005/8/layout/pList1"/>
    <dgm:cxn modelId="{C8440132-5B5D-4B76-BA27-FB0102F86680}" type="presOf" srcId="{7760460F-3E65-46D9-ADE1-10AF4B288FA0}" destId="{2A44DDF6-B479-49AF-9E40-9E48D76AE52B}" srcOrd="0" destOrd="0" presId="urn:microsoft.com/office/officeart/2005/8/layout/pList1"/>
    <dgm:cxn modelId="{276FE334-45CD-423B-AEBB-CE99EE644032}" type="presOf" srcId="{5F530A26-0CEF-48AD-A4AE-4213C5651702}" destId="{7A64DEBB-0039-4A75-8A1D-DF503698860A}" srcOrd="0" destOrd="0" presId="urn:microsoft.com/office/officeart/2005/8/layout/pList1"/>
    <dgm:cxn modelId="{423BA037-4B93-44B7-AA0A-0B099937D1E0}" srcId="{9142491D-DC8B-4D0C-8D23-5E88537DD0E1}" destId="{0C572713-6FDF-4A41-9A22-38E37267865C}" srcOrd="9" destOrd="0" parTransId="{15F16D7B-FA7B-4EB6-B3E1-E88B1598F2D0}" sibTransId="{E3FC187E-265F-4E80-BCEE-3CBE8E2314A3}"/>
    <dgm:cxn modelId="{23C66742-E040-47CC-882E-0D9FAB9F286A}" srcId="{9142491D-DC8B-4D0C-8D23-5E88537DD0E1}" destId="{93D92578-D933-4245-8C2C-A6836BC387AB}" srcOrd="7" destOrd="0" parTransId="{1C42EDC0-7972-4925-9CEE-9DCBC8323CE8}" sibTransId="{3D171A00-C0C3-46AE-9C00-1DBB6D767BBC}"/>
    <dgm:cxn modelId="{6DCA0467-F51F-48E0-8499-2463BB49DCAC}" srcId="{9142491D-DC8B-4D0C-8D23-5E88537DD0E1}" destId="{7818F0D2-1784-43F9-92A8-ACD8ADCA80E6}" srcOrd="3" destOrd="0" parTransId="{90415970-2815-45E2-8D28-D0CBED7C7168}" sibTransId="{88F58F77-1609-4149-8263-C9E49016D5DB}"/>
    <dgm:cxn modelId="{B5CD3468-0802-4DF6-A1C1-95AC82F645FC}" type="presOf" srcId="{7818F0D2-1784-43F9-92A8-ACD8ADCA80E6}" destId="{CE437F6E-6C94-4F12-AC7B-C33D1A9A08A1}" srcOrd="0" destOrd="0" presId="urn:microsoft.com/office/officeart/2005/8/layout/pList1"/>
    <dgm:cxn modelId="{E6E19E71-7D5C-4708-8041-C8CFD245546C}" srcId="{9142491D-DC8B-4D0C-8D23-5E88537DD0E1}" destId="{F5494324-1254-481A-9C8E-AAD582685A62}" srcOrd="8" destOrd="0" parTransId="{7DE44812-6126-4C70-AB98-FF017DB01403}" sibTransId="{28F9475C-08E3-4F88-88FC-1FAEF5023249}"/>
    <dgm:cxn modelId="{D4CABD7D-CF95-4D3F-86A8-E8955424EBB4}" srcId="{9142491D-DC8B-4D0C-8D23-5E88537DD0E1}" destId="{CC8DE771-9B9B-49D3-8539-8B8D92207B67}" srcOrd="6" destOrd="0" parTransId="{D0E09515-3342-4508-892C-AE1D0D239D20}" sibTransId="{7D63B2C8-88E2-4086-9471-2BD4AFD4749C}"/>
    <dgm:cxn modelId="{DE80FF80-D41E-4181-9FB2-9D94E3229895}" type="presOf" srcId="{F5FEB88B-E9B1-4200-9150-B4364653EEA9}" destId="{F92ED5F3-5140-49EF-BFA6-1398908110B2}" srcOrd="0" destOrd="0" presId="urn:microsoft.com/office/officeart/2005/8/layout/pList1"/>
    <dgm:cxn modelId="{5DCFC385-BB41-4328-8B7C-715AC0FB753A}" srcId="{9142491D-DC8B-4D0C-8D23-5E88537DD0E1}" destId="{AE81B9A3-330A-45B4-ADBF-83A47C146A28}" srcOrd="2" destOrd="0" parTransId="{365718F0-4804-4030-BFDA-177EB86E79FF}" sibTransId="{202A0726-3823-4E77-A08F-21E50BCEDF16}"/>
    <dgm:cxn modelId="{7FF52C8F-28B1-4A14-B3D4-69E1AF798069}" type="presOf" srcId="{F5494324-1254-481A-9C8E-AAD582685A62}" destId="{B7C1EA7F-A2FD-4835-8CDC-19C6644F0F01}" srcOrd="0" destOrd="0" presId="urn:microsoft.com/office/officeart/2005/8/layout/pList1"/>
    <dgm:cxn modelId="{C3CE19A4-A411-46AA-B64F-89419DACDF0C}" type="presOf" srcId="{3D171A00-C0C3-46AE-9C00-1DBB6D767BBC}" destId="{1984DB8E-17D3-488F-A6D0-3A0655533864}" srcOrd="0" destOrd="0" presId="urn:microsoft.com/office/officeart/2005/8/layout/pList1"/>
    <dgm:cxn modelId="{995439AC-CF74-425D-AD83-87BBF31205F3}" type="presOf" srcId="{53955E41-EE1E-47A4-894D-4DBACD647908}" destId="{677E14A0-0325-4343-9B0E-25D93F41EB2A}" srcOrd="0" destOrd="0" presId="urn:microsoft.com/office/officeart/2005/8/layout/pList1"/>
    <dgm:cxn modelId="{E4E695AF-F780-43CE-8567-F5D2944D62B2}" type="presOf" srcId="{C9DE265E-9CBC-4220-8849-AFF2C78C8A77}" destId="{A877F9E3-7E83-41C5-81ED-A16088BF7698}" srcOrd="0" destOrd="0" presId="urn:microsoft.com/office/officeart/2005/8/layout/pList1"/>
    <dgm:cxn modelId="{4884D3B9-41FC-48E5-AC6F-A2C3CD6913C1}" type="presOf" srcId="{0C572713-6FDF-4A41-9A22-38E37267865C}" destId="{85C8F492-C95B-47CC-93D2-88274985A366}" srcOrd="0" destOrd="0" presId="urn:microsoft.com/office/officeart/2005/8/layout/pList1"/>
    <dgm:cxn modelId="{46A1CCBD-06F1-453D-B74B-819F3537205A}" type="presOf" srcId="{551E7970-300C-49D1-A35B-A1E16CD3346D}" destId="{74E2A1A0-FFB2-4F29-B172-18765F93A481}" srcOrd="0" destOrd="0" presId="urn:microsoft.com/office/officeart/2005/8/layout/pList1"/>
    <dgm:cxn modelId="{744DC7C8-08B9-489B-A6CB-C638A06F203A}" type="presOf" srcId="{AE81B9A3-330A-45B4-ADBF-83A47C146A28}" destId="{7E80355F-5B38-4B07-8981-91B4E2349069}" srcOrd="0" destOrd="0" presId="urn:microsoft.com/office/officeart/2005/8/layout/pList1"/>
    <dgm:cxn modelId="{B504C1D3-AC6C-45D9-B883-C700CC706BB7}" type="presOf" srcId="{88AD9467-B61D-471D-A6D4-F93D79599F68}" destId="{36CA4A9A-1EC1-47B3-851D-81F7ADD9F370}" srcOrd="0" destOrd="0" presId="urn:microsoft.com/office/officeart/2005/8/layout/pList1"/>
    <dgm:cxn modelId="{01C3B4D6-1FE0-40C2-9765-2CB0CD71FF61}" srcId="{9142491D-DC8B-4D0C-8D23-5E88537DD0E1}" destId="{88AD9467-B61D-471D-A6D4-F93D79599F68}" srcOrd="0" destOrd="0" parTransId="{8300C1BA-03E3-439E-86DC-63DFF49CD716}" sibTransId="{53955E41-EE1E-47A4-894D-4DBACD647908}"/>
    <dgm:cxn modelId="{8A9B71D7-61BA-42E5-9034-3AC6403172E0}" type="presOf" srcId="{9142491D-DC8B-4D0C-8D23-5E88537DD0E1}" destId="{888FC3C2-4F85-449E-98F8-4265DB635EF9}" srcOrd="0" destOrd="0" presId="urn:microsoft.com/office/officeart/2005/8/layout/pList1"/>
    <dgm:cxn modelId="{B444EED8-D4E9-4B16-B93B-CEC0690BD421}" type="presOf" srcId="{28F9475C-08E3-4F88-88FC-1FAEF5023249}" destId="{5D024C5B-F6F5-4BDC-91BC-AF47B3187801}" srcOrd="0" destOrd="0" presId="urn:microsoft.com/office/officeart/2005/8/layout/pList1"/>
    <dgm:cxn modelId="{FD5E39EE-44F3-4C6C-9292-5004E5E2B80B}" type="presOf" srcId="{012B654B-5C9C-4BB2-8BF0-745E21E7AB10}" destId="{53F8DE28-5E3A-41C9-BE29-2E0A2CC7625A}" srcOrd="0" destOrd="0" presId="urn:microsoft.com/office/officeart/2005/8/layout/pList1"/>
    <dgm:cxn modelId="{A92E17F1-EA60-4BAF-B869-CC863132DD12}" type="presOf" srcId="{93D92578-D933-4245-8C2C-A6836BC387AB}" destId="{8E81B8E7-4E64-40A0-B2E6-7D22537D37B4}" srcOrd="0" destOrd="0" presId="urn:microsoft.com/office/officeart/2005/8/layout/pList1"/>
    <dgm:cxn modelId="{4203F2F9-065C-4D84-9622-808095A83260}" type="presOf" srcId="{88F58F77-1609-4149-8263-C9E49016D5DB}" destId="{DB9E8910-E7E8-4A61-A11A-1E2BA8177D9F}" srcOrd="0" destOrd="0" presId="urn:microsoft.com/office/officeart/2005/8/layout/pList1"/>
    <dgm:cxn modelId="{CA9FD29E-73BD-46C7-84C9-A7E0ADAD8AF2}" type="presParOf" srcId="{888FC3C2-4F85-449E-98F8-4265DB635EF9}" destId="{AF0379F1-1804-4711-B174-24E43793B21C}" srcOrd="0" destOrd="0" presId="urn:microsoft.com/office/officeart/2005/8/layout/pList1"/>
    <dgm:cxn modelId="{C0FDE4ED-DE8A-48F3-B027-7D87F017D396}" type="presParOf" srcId="{AF0379F1-1804-4711-B174-24E43793B21C}" destId="{8FE9A03F-A7CB-46D8-BFCF-C97896F8F467}" srcOrd="0" destOrd="0" presId="urn:microsoft.com/office/officeart/2005/8/layout/pList1"/>
    <dgm:cxn modelId="{BE562749-C9DC-44F4-843A-B34126220D31}" type="presParOf" srcId="{AF0379F1-1804-4711-B174-24E43793B21C}" destId="{36CA4A9A-1EC1-47B3-851D-81F7ADD9F370}" srcOrd="1" destOrd="0" presId="urn:microsoft.com/office/officeart/2005/8/layout/pList1"/>
    <dgm:cxn modelId="{764564F3-7987-48FD-A17A-AF820539449B}" type="presParOf" srcId="{888FC3C2-4F85-449E-98F8-4265DB635EF9}" destId="{677E14A0-0325-4343-9B0E-25D93F41EB2A}" srcOrd="1" destOrd="0" presId="urn:microsoft.com/office/officeart/2005/8/layout/pList1"/>
    <dgm:cxn modelId="{B3290199-DDBB-48FD-BDD0-0529A3A3E9EA}" type="presParOf" srcId="{888FC3C2-4F85-449E-98F8-4265DB635EF9}" destId="{282333AE-5484-41B6-8D80-E04B5F741146}" srcOrd="2" destOrd="0" presId="urn:microsoft.com/office/officeart/2005/8/layout/pList1"/>
    <dgm:cxn modelId="{9759A292-A58C-41DA-B6CB-D049BD8322E5}" type="presParOf" srcId="{282333AE-5484-41B6-8D80-E04B5F741146}" destId="{820BA4BC-0CF1-4A61-B463-0AE36A74590A}" srcOrd="0" destOrd="0" presId="urn:microsoft.com/office/officeart/2005/8/layout/pList1"/>
    <dgm:cxn modelId="{DE796376-632D-4B59-B4F9-57EDDF702B7E}" type="presParOf" srcId="{282333AE-5484-41B6-8D80-E04B5F741146}" destId="{F92ED5F3-5140-49EF-BFA6-1398908110B2}" srcOrd="1" destOrd="0" presId="urn:microsoft.com/office/officeart/2005/8/layout/pList1"/>
    <dgm:cxn modelId="{5C519144-CB5A-4CCC-A6D1-4D7EC48E5248}" type="presParOf" srcId="{888FC3C2-4F85-449E-98F8-4265DB635EF9}" destId="{53F8DE28-5E3A-41C9-BE29-2E0A2CC7625A}" srcOrd="3" destOrd="0" presId="urn:microsoft.com/office/officeart/2005/8/layout/pList1"/>
    <dgm:cxn modelId="{577EA270-5CF1-49ED-BE74-B972F2293ED0}" type="presParOf" srcId="{888FC3C2-4F85-449E-98F8-4265DB635EF9}" destId="{4FCDE095-3439-4A2E-A883-380F67FF64AF}" srcOrd="4" destOrd="0" presId="urn:microsoft.com/office/officeart/2005/8/layout/pList1"/>
    <dgm:cxn modelId="{9DEBBA1E-1CD1-417B-ABA6-BC9C17EFB0A4}" type="presParOf" srcId="{4FCDE095-3439-4A2E-A883-380F67FF64AF}" destId="{EEB2ECD4-6C04-448E-A990-949201CA60BD}" srcOrd="0" destOrd="0" presId="urn:microsoft.com/office/officeart/2005/8/layout/pList1"/>
    <dgm:cxn modelId="{05C45BD9-1CD3-467C-A31B-A5A890B238FF}" type="presParOf" srcId="{4FCDE095-3439-4A2E-A883-380F67FF64AF}" destId="{7E80355F-5B38-4B07-8981-91B4E2349069}" srcOrd="1" destOrd="0" presId="urn:microsoft.com/office/officeart/2005/8/layout/pList1"/>
    <dgm:cxn modelId="{638A8770-4C78-4B32-87F2-4AB2C5C20388}" type="presParOf" srcId="{888FC3C2-4F85-449E-98F8-4265DB635EF9}" destId="{6D74ABA2-0472-49E7-8064-41BFE491F8FB}" srcOrd="5" destOrd="0" presId="urn:microsoft.com/office/officeart/2005/8/layout/pList1"/>
    <dgm:cxn modelId="{11CA1A10-D1F4-4684-BD33-264839B46CF6}" type="presParOf" srcId="{888FC3C2-4F85-449E-98F8-4265DB635EF9}" destId="{4174AF4A-6987-46A8-8CB8-D4C93C92894F}" srcOrd="6" destOrd="0" presId="urn:microsoft.com/office/officeart/2005/8/layout/pList1"/>
    <dgm:cxn modelId="{DF3D52F4-19BA-4F1C-BA3B-C3F499D36904}" type="presParOf" srcId="{4174AF4A-6987-46A8-8CB8-D4C93C92894F}" destId="{5F18EAAF-4CFB-42AD-8784-106086C360A8}" srcOrd="0" destOrd="0" presId="urn:microsoft.com/office/officeart/2005/8/layout/pList1"/>
    <dgm:cxn modelId="{4E0E6361-1A5D-4596-91F7-B1C6430A6F44}" type="presParOf" srcId="{4174AF4A-6987-46A8-8CB8-D4C93C92894F}" destId="{CE437F6E-6C94-4F12-AC7B-C33D1A9A08A1}" srcOrd="1" destOrd="0" presId="urn:microsoft.com/office/officeart/2005/8/layout/pList1"/>
    <dgm:cxn modelId="{0B46FCDE-8BFC-4051-BA6D-D80C9DE91B80}" type="presParOf" srcId="{888FC3C2-4F85-449E-98F8-4265DB635EF9}" destId="{DB9E8910-E7E8-4A61-A11A-1E2BA8177D9F}" srcOrd="7" destOrd="0" presId="urn:microsoft.com/office/officeart/2005/8/layout/pList1"/>
    <dgm:cxn modelId="{162EFAE8-E0CB-4187-992B-E02C0F0D886A}" type="presParOf" srcId="{888FC3C2-4F85-449E-98F8-4265DB635EF9}" destId="{7F28160F-E7E6-4DD3-8689-09ED3FBCDDDC}" srcOrd="8" destOrd="0" presId="urn:microsoft.com/office/officeart/2005/8/layout/pList1"/>
    <dgm:cxn modelId="{9731BDF7-E0DD-49EC-B8E7-26EB38AAC231}" type="presParOf" srcId="{7F28160F-E7E6-4DD3-8689-09ED3FBCDDDC}" destId="{ECBECBF2-9517-498E-B798-7E57986AD536}" srcOrd="0" destOrd="0" presId="urn:microsoft.com/office/officeart/2005/8/layout/pList1"/>
    <dgm:cxn modelId="{12CF34A4-A686-4E84-8216-22A63A10D93A}" type="presParOf" srcId="{7F28160F-E7E6-4DD3-8689-09ED3FBCDDDC}" destId="{7A64DEBB-0039-4A75-8A1D-DF503698860A}" srcOrd="1" destOrd="0" presId="urn:microsoft.com/office/officeart/2005/8/layout/pList1"/>
    <dgm:cxn modelId="{88D75371-2641-4777-A5B2-67EBFDDF7990}" type="presParOf" srcId="{888FC3C2-4F85-449E-98F8-4265DB635EF9}" destId="{2A44DDF6-B479-49AF-9E40-9E48D76AE52B}" srcOrd="9" destOrd="0" presId="urn:microsoft.com/office/officeart/2005/8/layout/pList1"/>
    <dgm:cxn modelId="{248209BB-EF7D-4BFF-AF18-EB97E0CD6D31}" type="presParOf" srcId="{888FC3C2-4F85-449E-98F8-4265DB635EF9}" destId="{648CE9E7-A7FB-41D8-BD3B-CD1670CEC401}" srcOrd="10" destOrd="0" presId="urn:microsoft.com/office/officeart/2005/8/layout/pList1"/>
    <dgm:cxn modelId="{95B0870A-4FF9-4B67-B8E4-62228D4B738A}" type="presParOf" srcId="{648CE9E7-A7FB-41D8-BD3B-CD1670CEC401}" destId="{3FA12FD0-DC13-4CBD-A612-CACB84570D95}" srcOrd="0" destOrd="0" presId="urn:microsoft.com/office/officeart/2005/8/layout/pList1"/>
    <dgm:cxn modelId="{832D3EB1-B20B-4677-84FA-D65C40D632E0}" type="presParOf" srcId="{648CE9E7-A7FB-41D8-BD3B-CD1670CEC401}" destId="{A877F9E3-7E83-41C5-81ED-A16088BF7698}" srcOrd="1" destOrd="0" presId="urn:microsoft.com/office/officeart/2005/8/layout/pList1"/>
    <dgm:cxn modelId="{9C549102-19D9-43C8-89DE-E63E6892E5C7}" type="presParOf" srcId="{888FC3C2-4F85-449E-98F8-4265DB635EF9}" destId="{74E2A1A0-FFB2-4F29-B172-18765F93A481}" srcOrd="11" destOrd="0" presId="urn:microsoft.com/office/officeart/2005/8/layout/pList1"/>
    <dgm:cxn modelId="{D510EFBB-D6D3-482B-952C-D3A80A50107F}" type="presParOf" srcId="{888FC3C2-4F85-449E-98F8-4265DB635EF9}" destId="{7521B18D-E22E-4F87-B42C-EB1404074994}" srcOrd="12" destOrd="0" presId="urn:microsoft.com/office/officeart/2005/8/layout/pList1"/>
    <dgm:cxn modelId="{54483450-4F69-488D-BEF7-ADE2ADDB9663}" type="presParOf" srcId="{7521B18D-E22E-4F87-B42C-EB1404074994}" destId="{C42147ED-62E9-4730-8BBD-266DBD0E1434}" srcOrd="0" destOrd="0" presId="urn:microsoft.com/office/officeart/2005/8/layout/pList1"/>
    <dgm:cxn modelId="{2B573A6D-C866-45B1-AC3A-24FAE1929F72}" type="presParOf" srcId="{7521B18D-E22E-4F87-B42C-EB1404074994}" destId="{077BAEC4-3BB9-4CF3-A34D-22F8DCCEA61D}" srcOrd="1" destOrd="0" presId="urn:microsoft.com/office/officeart/2005/8/layout/pList1"/>
    <dgm:cxn modelId="{7EC8F332-782A-49DD-BD76-850FD3796630}" type="presParOf" srcId="{888FC3C2-4F85-449E-98F8-4265DB635EF9}" destId="{D7C09AAA-A345-4F2E-83AC-CBF41A2A41E6}" srcOrd="13" destOrd="0" presId="urn:microsoft.com/office/officeart/2005/8/layout/pList1"/>
    <dgm:cxn modelId="{25139731-5644-48E0-A8FC-DF1984E0E305}" type="presParOf" srcId="{888FC3C2-4F85-449E-98F8-4265DB635EF9}" destId="{C9DA9299-75E1-4BFB-8595-76899EBEF5A3}" srcOrd="14" destOrd="0" presId="urn:microsoft.com/office/officeart/2005/8/layout/pList1"/>
    <dgm:cxn modelId="{46994BE7-CD50-4CAC-A130-5099E86A041C}" type="presParOf" srcId="{C9DA9299-75E1-4BFB-8595-76899EBEF5A3}" destId="{E14C8862-C623-4560-BFA6-AA0625C76E75}" srcOrd="0" destOrd="0" presId="urn:microsoft.com/office/officeart/2005/8/layout/pList1"/>
    <dgm:cxn modelId="{64846375-98CA-4C23-98C9-B7B26ED329A1}" type="presParOf" srcId="{C9DA9299-75E1-4BFB-8595-76899EBEF5A3}" destId="{8E81B8E7-4E64-40A0-B2E6-7D22537D37B4}" srcOrd="1" destOrd="0" presId="urn:microsoft.com/office/officeart/2005/8/layout/pList1"/>
    <dgm:cxn modelId="{131E9D3F-15A6-4860-8250-4BD4C082240D}" type="presParOf" srcId="{888FC3C2-4F85-449E-98F8-4265DB635EF9}" destId="{1984DB8E-17D3-488F-A6D0-3A0655533864}" srcOrd="15" destOrd="0" presId="urn:microsoft.com/office/officeart/2005/8/layout/pList1"/>
    <dgm:cxn modelId="{318410C9-9C06-445B-A797-E36444CFE5A6}" type="presParOf" srcId="{888FC3C2-4F85-449E-98F8-4265DB635EF9}" destId="{A5938A30-592A-455E-BF2D-B338DB5FC89F}" srcOrd="16" destOrd="0" presId="urn:microsoft.com/office/officeart/2005/8/layout/pList1"/>
    <dgm:cxn modelId="{ABE87FFC-B865-4612-B95B-5205C624DA0F}" type="presParOf" srcId="{A5938A30-592A-455E-BF2D-B338DB5FC89F}" destId="{5DF32304-DBD6-4345-98D1-95FAC929E44E}" srcOrd="0" destOrd="0" presId="urn:microsoft.com/office/officeart/2005/8/layout/pList1"/>
    <dgm:cxn modelId="{65063CAF-FFBE-4160-9B3B-08B5678A4D24}" type="presParOf" srcId="{A5938A30-592A-455E-BF2D-B338DB5FC89F}" destId="{B7C1EA7F-A2FD-4835-8CDC-19C6644F0F01}" srcOrd="1" destOrd="0" presId="urn:microsoft.com/office/officeart/2005/8/layout/pList1"/>
    <dgm:cxn modelId="{58264453-3D65-497A-A0D6-90353B332EBC}" type="presParOf" srcId="{888FC3C2-4F85-449E-98F8-4265DB635EF9}" destId="{5D024C5B-F6F5-4BDC-91BC-AF47B3187801}" srcOrd="17" destOrd="0" presId="urn:microsoft.com/office/officeart/2005/8/layout/pList1"/>
    <dgm:cxn modelId="{E50785CA-2294-4890-B90D-F473196D1605}" type="presParOf" srcId="{888FC3C2-4F85-449E-98F8-4265DB635EF9}" destId="{079C7947-B47B-464A-B2BE-A4F64A903C89}" srcOrd="18" destOrd="0" presId="urn:microsoft.com/office/officeart/2005/8/layout/pList1"/>
    <dgm:cxn modelId="{0C6AD5B1-B009-47E4-B2E4-0B43171CB029}" type="presParOf" srcId="{079C7947-B47B-464A-B2BE-A4F64A903C89}" destId="{319DB9E1-058C-4310-A569-B83C93185B14}" srcOrd="0" destOrd="0" presId="urn:microsoft.com/office/officeart/2005/8/layout/pList1"/>
    <dgm:cxn modelId="{C1250796-1E8B-4DD1-B1F8-3BEA8E7B351F}" type="presParOf" srcId="{079C7947-B47B-464A-B2BE-A4F64A903C89}" destId="{85C8F492-C95B-47CC-93D2-88274985A366}"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8A5047F-8515-4C8B-8A4A-77F46554BA2B}" type="doc">
      <dgm:prSet loTypeId="urn:microsoft.com/office/officeart/2005/8/layout/bProcess3" loCatId="process" qsTypeId="urn:microsoft.com/office/officeart/2005/8/quickstyle/simple3" qsCatId="simple" csTypeId="urn:microsoft.com/office/officeart/2005/8/colors/accent0_1" csCatId="mainScheme" phldr="1"/>
      <dgm:spPr/>
      <dgm:t>
        <a:bodyPr/>
        <a:lstStyle/>
        <a:p>
          <a:endParaRPr lang="fr-FR"/>
        </a:p>
      </dgm:t>
    </dgm:pt>
    <dgm:pt modelId="{89E461FD-F723-48E3-AD35-4EA079F1F6BF}">
      <dgm:prSet custT="1"/>
      <dgm:spPr>
        <a:solidFill>
          <a:schemeClr val="bg1">
            <a:lumMod val="85000"/>
          </a:schemeClr>
        </a:solidFill>
      </dgm:spPr>
      <dgm:t>
        <a:bodyPr/>
        <a:lstStyle/>
        <a:p>
          <a:r>
            <a:rPr lang="fr-FR" sz="1100" b="1" dirty="0">
              <a:latin typeface="Calibri Light" panose="020F0302020204030204" pitchFamily="34" charset="0"/>
              <a:cs typeface="Calibri Light" panose="020F0302020204030204" pitchFamily="34" charset="0"/>
            </a:rPr>
            <a:t>Objet d’étude</a:t>
          </a:r>
        </a:p>
      </dgm:t>
    </dgm:pt>
    <dgm:pt modelId="{45D43715-6E67-45F4-8E2C-33E8973A343C}" type="parTrans" cxnId="{975A453D-748B-4F08-99C2-EC5B92001C4C}">
      <dgm:prSet/>
      <dgm:spPr/>
      <dgm:t>
        <a:bodyPr/>
        <a:lstStyle/>
        <a:p>
          <a:endParaRPr lang="fr-FR" sz="2400">
            <a:latin typeface="Calibri Light" panose="020F0302020204030204" pitchFamily="34" charset="0"/>
            <a:cs typeface="Calibri Light" panose="020F0302020204030204" pitchFamily="34" charset="0"/>
          </a:endParaRPr>
        </a:p>
      </dgm:t>
    </dgm:pt>
    <dgm:pt modelId="{412A3944-3B0F-4382-873D-F7590D7CFF5D}" type="sibTrans" cxnId="{975A453D-748B-4F08-99C2-EC5B92001C4C}">
      <dgm:prSet custT="1"/>
      <dgm:spPr/>
      <dgm:t>
        <a:bodyPr/>
        <a:lstStyle/>
        <a:p>
          <a:endParaRPr lang="fr-FR" sz="700">
            <a:latin typeface="Calibri Light" panose="020F0302020204030204" pitchFamily="34" charset="0"/>
            <a:cs typeface="Calibri Light" panose="020F0302020204030204" pitchFamily="34" charset="0"/>
          </a:endParaRPr>
        </a:p>
      </dgm:t>
    </dgm:pt>
    <dgm:pt modelId="{9EE7FAF4-218D-49D5-9BDF-6F6660996016}">
      <dgm:prSet custT="1"/>
      <dgm:spPr>
        <a:solidFill>
          <a:schemeClr val="bg1">
            <a:lumMod val="85000"/>
          </a:schemeClr>
        </a:solidFill>
      </dgm:spPr>
      <dgm:t>
        <a:bodyPr/>
        <a:lstStyle/>
        <a:p>
          <a:r>
            <a:rPr lang="fr-FR" sz="1100" b="1" dirty="0">
              <a:latin typeface="Calibri Light" panose="020F0302020204030204" pitchFamily="34" charset="0"/>
              <a:cs typeface="Calibri Light" panose="020F0302020204030204" pitchFamily="34" charset="0"/>
            </a:rPr>
            <a:t>Mission</a:t>
          </a:r>
        </a:p>
      </dgm:t>
    </dgm:pt>
    <dgm:pt modelId="{634BDDFC-C400-43DA-9A11-625208DD4D9A}" type="parTrans" cxnId="{96D1BFA1-C34F-4DEE-8E68-AB68BCDA1397}">
      <dgm:prSet/>
      <dgm:spPr/>
      <dgm:t>
        <a:bodyPr/>
        <a:lstStyle/>
        <a:p>
          <a:endParaRPr lang="fr-FR" sz="2400">
            <a:latin typeface="Calibri Light" panose="020F0302020204030204" pitchFamily="34" charset="0"/>
            <a:cs typeface="Calibri Light" panose="020F0302020204030204" pitchFamily="34" charset="0"/>
          </a:endParaRPr>
        </a:p>
      </dgm:t>
    </dgm:pt>
    <dgm:pt modelId="{CC73CE5B-74EC-4A21-AB01-9E10BCBEFB44}" type="sibTrans" cxnId="{96D1BFA1-C34F-4DEE-8E68-AB68BCDA1397}">
      <dgm:prSet custT="1"/>
      <dgm:spPr/>
      <dgm:t>
        <a:bodyPr/>
        <a:lstStyle/>
        <a:p>
          <a:endParaRPr lang="fr-FR" sz="700">
            <a:latin typeface="Calibri Light" panose="020F0302020204030204" pitchFamily="34" charset="0"/>
            <a:cs typeface="Calibri Light" panose="020F0302020204030204" pitchFamily="34" charset="0"/>
          </a:endParaRPr>
        </a:p>
      </dgm:t>
    </dgm:pt>
    <dgm:pt modelId="{47BF5CE2-CA93-47FC-84A0-D76C8E7CC7D8}">
      <dgm:prSet custT="1"/>
      <dgm:spPr>
        <a:solidFill>
          <a:schemeClr val="bg1">
            <a:lumMod val="85000"/>
          </a:schemeClr>
        </a:solidFill>
      </dgm:spPr>
      <dgm:t>
        <a:bodyPr/>
        <a:lstStyle/>
        <a:p>
          <a:r>
            <a:rPr lang="fr-FR" sz="1100" b="1" dirty="0">
              <a:latin typeface="Calibri Light" panose="020F0302020204030204" pitchFamily="34" charset="0"/>
              <a:cs typeface="Calibri Light" panose="020F0302020204030204" pitchFamily="34" charset="0"/>
            </a:rPr>
            <a:t>Valeurs métiers</a:t>
          </a:r>
        </a:p>
      </dgm:t>
    </dgm:pt>
    <dgm:pt modelId="{69C56C94-6C63-4212-ACA4-108C57286C21}" type="parTrans" cxnId="{0F6327F2-4510-4E15-B688-913D8FBA3F24}">
      <dgm:prSet/>
      <dgm:spPr/>
      <dgm:t>
        <a:bodyPr/>
        <a:lstStyle/>
        <a:p>
          <a:endParaRPr lang="fr-FR" sz="2400">
            <a:latin typeface="Calibri Light" panose="020F0302020204030204" pitchFamily="34" charset="0"/>
            <a:cs typeface="Calibri Light" panose="020F0302020204030204" pitchFamily="34" charset="0"/>
          </a:endParaRPr>
        </a:p>
      </dgm:t>
    </dgm:pt>
    <dgm:pt modelId="{336654C1-CC33-4D5F-8A01-7467038CB80B}" type="sibTrans" cxnId="{0F6327F2-4510-4E15-B688-913D8FBA3F24}">
      <dgm:prSet custT="1"/>
      <dgm:spPr/>
      <dgm:t>
        <a:bodyPr/>
        <a:lstStyle/>
        <a:p>
          <a:endParaRPr lang="fr-FR" sz="700">
            <a:latin typeface="Calibri Light" panose="020F0302020204030204" pitchFamily="34" charset="0"/>
            <a:cs typeface="Calibri Light" panose="020F0302020204030204" pitchFamily="34" charset="0"/>
          </a:endParaRPr>
        </a:p>
      </dgm:t>
    </dgm:pt>
    <dgm:pt modelId="{2F8D08F8-5B57-4025-9920-6D7A69B9B625}">
      <dgm:prSet custT="1"/>
      <dgm:spPr>
        <a:solidFill>
          <a:schemeClr val="bg1">
            <a:lumMod val="85000"/>
          </a:schemeClr>
        </a:solidFill>
      </dgm:spPr>
      <dgm:t>
        <a:bodyPr/>
        <a:lstStyle/>
        <a:p>
          <a:r>
            <a:rPr lang="fr-FR" sz="1100" b="1" dirty="0">
              <a:latin typeface="Calibri Light" panose="020F0302020204030204" pitchFamily="34" charset="0"/>
              <a:cs typeface="Calibri Light" panose="020F0302020204030204" pitchFamily="34" charset="0"/>
            </a:rPr>
            <a:t>Biens supports</a:t>
          </a:r>
        </a:p>
      </dgm:t>
    </dgm:pt>
    <dgm:pt modelId="{6E5ECE5F-7054-4719-AF67-E44AF38D5004}" type="parTrans" cxnId="{2DA46AB9-93B7-440D-A4E9-CD5FA1392ACF}">
      <dgm:prSet/>
      <dgm:spPr/>
      <dgm:t>
        <a:bodyPr/>
        <a:lstStyle/>
        <a:p>
          <a:endParaRPr lang="fr-FR" sz="2400">
            <a:latin typeface="Calibri Light" panose="020F0302020204030204" pitchFamily="34" charset="0"/>
            <a:cs typeface="Calibri Light" panose="020F0302020204030204" pitchFamily="34" charset="0"/>
          </a:endParaRPr>
        </a:p>
      </dgm:t>
    </dgm:pt>
    <dgm:pt modelId="{73EF6C8F-ED34-4000-87CC-6D4348F5B8CC}" type="sibTrans" cxnId="{2DA46AB9-93B7-440D-A4E9-CD5FA1392ACF}">
      <dgm:prSet custT="1"/>
      <dgm:spPr/>
      <dgm:t>
        <a:bodyPr/>
        <a:lstStyle/>
        <a:p>
          <a:endParaRPr lang="fr-FR" sz="700">
            <a:latin typeface="Calibri Light" panose="020F0302020204030204" pitchFamily="34" charset="0"/>
            <a:cs typeface="Calibri Light" panose="020F0302020204030204" pitchFamily="34" charset="0"/>
          </a:endParaRPr>
        </a:p>
      </dgm:t>
    </dgm:pt>
    <dgm:pt modelId="{D81083E3-A173-4B87-AE93-B62E2AC539BE}">
      <dgm:prSet custT="1"/>
      <dgm:spPr>
        <a:solidFill>
          <a:schemeClr val="bg1">
            <a:lumMod val="85000"/>
          </a:schemeClr>
        </a:solidFill>
      </dgm:spPr>
      <dgm:t>
        <a:bodyPr/>
        <a:lstStyle/>
        <a:p>
          <a:r>
            <a:rPr lang="fr-FR" sz="1100" b="1" dirty="0">
              <a:latin typeface="Calibri Light" panose="020F0302020204030204" pitchFamily="34" charset="0"/>
              <a:cs typeface="Calibri Light" panose="020F0302020204030204" pitchFamily="34" charset="0"/>
            </a:rPr>
            <a:t>Conséquences</a:t>
          </a:r>
        </a:p>
      </dgm:t>
    </dgm:pt>
    <dgm:pt modelId="{09768168-6F91-45F0-8E9D-7B28E099FCBD}" type="parTrans" cxnId="{2DB54558-B76B-4B7B-9CCC-73606316DC9E}">
      <dgm:prSet/>
      <dgm:spPr/>
      <dgm:t>
        <a:bodyPr/>
        <a:lstStyle/>
        <a:p>
          <a:endParaRPr lang="fr-FR" sz="2400">
            <a:latin typeface="Calibri Light" panose="020F0302020204030204" pitchFamily="34" charset="0"/>
            <a:cs typeface="Calibri Light" panose="020F0302020204030204" pitchFamily="34" charset="0"/>
          </a:endParaRPr>
        </a:p>
      </dgm:t>
    </dgm:pt>
    <dgm:pt modelId="{8CF88856-633D-49EC-8CCE-E5DAA378DE9D}" type="sibTrans" cxnId="{2DB54558-B76B-4B7B-9CCC-73606316DC9E}">
      <dgm:prSet custT="1"/>
      <dgm:spPr/>
      <dgm:t>
        <a:bodyPr/>
        <a:lstStyle/>
        <a:p>
          <a:endParaRPr lang="fr-FR" sz="700">
            <a:latin typeface="Calibri Light" panose="020F0302020204030204" pitchFamily="34" charset="0"/>
            <a:cs typeface="Calibri Light" panose="020F0302020204030204" pitchFamily="34" charset="0"/>
          </a:endParaRPr>
        </a:p>
      </dgm:t>
    </dgm:pt>
    <dgm:pt modelId="{3BD37BB4-E19F-4F02-BBE7-FE197471E3B9}">
      <dgm:prSet custT="1"/>
      <dgm:spPr>
        <a:solidFill>
          <a:schemeClr val="bg1">
            <a:lumMod val="85000"/>
          </a:schemeClr>
        </a:solidFill>
      </dgm:spPr>
      <dgm:t>
        <a:bodyPr/>
        <a:lstStyle/>
        <a:p>
          <a:r>
            <a:rPr lang="fr-FR" sz="1100" b="1" dirty="0">
              <a:latin typeface="Calibri Light" panose="020F0302020204030204" pitchFamily="34" charset="0"/>
              <a:cs typeface="Calibri Light" panose="020F0302020204030204" pitchFamily="34" charset="0"/>
            </a:rPr>
            <a:t>Scénarios opérationnels</a:t>
          </a:r>
        </a:p>
      </dgm:t>
    </dgm:pt>
    <dgm:pt modelId="{F7A77F0F-19EA-4C2A-8973-A730DCE0E271}" type="parTrans" cxnId="{59ADEEF6-5EC1-48BA-9D27-BC83D5A5C68C}">
      <dgm:prSet/>
      <dgm:spPr/>
      <dgm:t>
        <a:bodyPr/>
        <a:lstStyle/>
        <a:p>
          <a:endParaRPr lang="fr-FR" sz="2400">
            <a:latin typeface="Calibri Light" panose="020F0302020204030204" pitchFamily="34" charset="0"/>
            <a:cs typeface="Calibri Light" panose="020F0302020204030204" pitchFamily="34" charset="0"/>
          </a:endParaRPr>
        </a:p>
      </dgm:t>
    </dgm:pt>
    <dgm:pt modelId="{C04C68DE-0A84-484B-8B40-473EA2ABC542}" type="sibTrans" cxnId="{59ADEEF6-5EC1-48BA-9D27-BC83D5A5C68C}">
      <dgm:prSet custT="1"/>
      <dgm:spPr/>
      <dgm:t>
        <a:bodyPr/>
        <a:lstStyle/>
        <a:p>
          <a:endParaRPr lang="fr-FR" sz="700">
            <a:latin typeface="Calibri Light" panose="020F0302020204030204" pitchFamily="34" charset="0"/>
            <a:cs typeface="Calibri Light" panose="020F0302020204030204" pitchFamily="34" charset="0"/>
          </a:endParaRPr>
        </a:p>
      </dgm:t>
    </dgm:pt>
    <dgm:pt modelId="{E9637908-6EB7-4FA6-8699-C778C62F1991}">
      <dgm:prSet custT="1"/>
      <dgm:spPr>
        <a:solidFill>
          <a:schemeClr val="bg1">
            <a:lumMod val="85000"/>
          </a:schemeClr>
        </a:solidFill>
      </dgm:spPr>
      <dgm:t>
        <a:bodyPr/>
        <a:lstStyle/>
        <a:p>
          <a:r>
            <a:rPr lang="fr-FR" sz="1100" b="1" dirty="0">
              <a:latin typeface="Calibri Light" panose="020F0302020204030204" pitchFamily="34" charset="0"/>
              <a:cs typeface="Calibri Light" panose="020F0302020204030204" pitchFamily="34" charset="0"/>
            </a:rPr>
            <a:t>Mesures</a:t>
          </a:r>
        </a:p>
      </dgm:t>
    </dgm:pt>
    <dgm:pt modelId="{1BB6EEF2-4F21-41B2-A11C-E0281D4A86B1}" type="parTrans" cxnId="{4B096A12-EF17-4626-85F8-B9D6B40C9538}">
      <dgm:prSet/>
      <dgm:spPr/>
      <dgm:t>
        <a:bodyPr/>
        <a:lstStyle/>
        <a:p>
          <a:endParaRPr lang="fr-FR" sz="2400">
            <a:latin typeface="Calibri Light" panose="020F0302020204030204" pitchFamily="34" charset="0"/>
            <a:cs typeface="Calibri Light" panose="020F0302020204030204" pitchFamily="34" charset="0"/>
          </a:endParaRPr>
        </a:p>
      </dgm:t>
    </dgm:pt>
    <dgm:pt modelId="{476D0CB7-68FD-4A93-9FCF-352BAB0D747B}" type="sibTrans" cxnId="{4B096A12-EF17-4626-85F8-B9D6B40C9538}">
      <dgm:prSet/>
      <dgm:spPr/>
      <dgm:t>
        <a:bodyPr/>
        <a:lstStyle/>
        <a:p>
          <a:endParaRPr lang="fr-FR" sz="2400">
            <a:latin typeface="Calibri Light" panose="020F0302020204030204" pitchFamily="34" charset="0"/>
            <a:cs typeface="Calibri Light" panose="020F0302020204030204" pitchFamily="34" charset="0"/>
          </a:endParaRPr>
        </a:p>
      </dgm:t>
    </dgm:pt>
    <dgm:pt modelId="{3FE8BF33-0D9C-4F10-A933-331092ACC6F0}">
      <dgm:prSet custT="1"/>
      <dgm:spPr>
        <a:solidFill>
          <a:schemeClr val="bg1">
            <a:lumMod val="85000"/>
          </a:schemeClr>
        </a:solidFill>
      </dgm:spPr>
      <dgm:t>
        <a:bodyPr/>
        <a:lstStyle/>
        <a:p>
          <a:r>
            <a:rPr lang="fr-FR" sz="1000" dirty="0">
              <a:latin typeface="Calibri Light" panose="020F0302020204030204" pitchFamily="34" charset="0"/>
              <a:cs typeface="Calibri Light" panose="020F0302020204030204" pitchFamily="34" charset="0"/>
            </a:rPr>
            <a:t>Un produit ou service qui repose sur de l’IA</a:t>
          </a:r>
        </a:p>
      </dgm:t>
    </dgm:pt>
    <dgm:pt modelId="{EB8C3D0B-6A02-4EF0-9625-9B8277AC42DD}" type="parTrans" cxnId="{2AECB19B-B1A2-416F-82C8-DFE50B5237B4}">
      <dgm:prSet/>
      <dgm:spPr/>
      <dgm:t>
        <a:bodyPr/>
        <a:lstStyle/>
        <a:p>
          <a:endParaRPr lang="fr-FR" sz="2400">
            <a:latin typeface="Calibri Light" panose="020F0302020204030204" pitchFamily="34" charset="0"/>
            <a:cs typeface="Calibri Light" panose="020F0302020204030204" pitchFamily="34" charset="0"/>
          </a:endParaRPr>
        </a:p>
      </dgm:t>
    </dgm:pt>
    <dgm:pt modelId="{FF93EB1A-3FD4-4C7F-B325-2EFB2B71E928}" type="sibTrans" cxnId="{2AECB19B-B1A2-416F-82C8-DFE50B5237B4}">
      <dgm:prSet/>
      <dgm:spPr/>
      <dgm:t>
        <a:bodyPr/>
        <a:lstStyle/>
        <a:p>
          <a:endParaRPr lang="fr-FR" sz="2400">
            <a:latin typeface="Calibri Light" panose="020F0302020204030204" pitchFamily="34" charset="0"/>
            <a:cs typeface="Calibri Light" panose="020F0302020204030204" pitchFamily="34" charset="0"/>
          </a:endParaRPr>
        </a:p>
      </dgm:t>
    </dgm:pt>
    <dgm:pt modelId="{617A5304-CA23-4FBD-95FE-C021F79007AA}">
      <dgm:prSet custT="1"/>
      <dgm:spPr>
        <a:solidFill>
          <a:schemeClr val="bg1">
            <a:lumMod val="85000"/>
          </a:schemeClr>
        </a:solidFill>
      </dgm:spPr>
      <dgm:t>
        <a:bodyPr/>
        <a:lstStyle/>
        <a:p>
          <a:r>
            <a:rPr lang="fr-FR" sz="1000" dirty="0">
              <a:latin typeface="Calibri Light" panose="020F0302020204030204" pitchFamily="34" charset="0"/>
              <a:cs typeface="Calibri Light" panose="020F0302020204030204" pitchFamily="34" charset="0"/>
            </a:rPr>
            <a:t>La finalité</a:t>
          </a:r>
        </a:p>
      </dgm:t>
    </dgm:pt>
    <dgm:pt modelId="{F5C20FA5-9E59-4D98-9B7E-45EEFAC978D0}" type="parTrans" cxnId="{C6EB0378-B248-48B6-BF8B-88471306F905}">
      <dgm:prSet/>
      <dgm:spPr/>
      <dgm:t>
        <a:bodyPr/>
        <a:lstStyle/>
        <a:p>
          <a:endParaRPr lang="fr-FR" sz="2400">
            <a:latin typeface="Calibri Light" panose="020F0302020204030204" pitchFamily="34" charset="0"/>
            <a:cs typeface="Calibri Light" panose="020F0302020204030204" pitchFamily="34" charset="0"/>
          </a:endParaRPr>
        </a:p>
      </dgm:t>
    </dgm:pt>
    <dgm:pt modelId="{945BE0A6-BF71-4A96-B2F5-132E939B7891}" type="sibTrans" cxnId="{C6EB0378-B248-48B6-BF8B-88471306F905}">
      <dgm:prSet/>
      <dgm:spPr/>
      <dgm:t>
        <a:bodyPr/>
        <a:lstStyle/>
        <a:p>
          <a:endParaRPr lang="fr-FR" sz="2400">
            <a:latin typeface="Calibri Light" panose="020F0302020204030204" pitchFamily="34" charset="0"/>
            <a:cs typeface="Calibri Light" panose="020F0302020204030204" pitchFamily="34" charset="0"/>
          </a:endParaRPr>
        </a:p>
      </dgm:t>
    </dgm:pt>
    <dgm:pt modelId="{0316A7B2-A46A-4C2D-94BE-D59E9C7CFDD1}">
      <dgm:prSet custT="1"/>
      <dgm:spPr>
        <a:solidFill>
          <a:schemeClr val="bg1">
            <a:lumMod val="85000"/>
          </a:schemeClr>
        </a:solidFill>
      </dgm:spPr>
      <dgm:t>
        <a:bodyPr/>
        <a:lstStyle/>
        <a:p>
          <a:r>
            <a:rPr lang="fr-FR" sz="1000" dirty="0">
              <a:latin typeface="Calibri Light" panose="020F0302020204030204" pitchFamily="34" charset="0"/>
              <a:cs typeface="Calibri Light" panose="020F0302020204030204" pitchFamily="34" charset="0"/>
            </a:rPr>
            <a:t>Données d’entrée</a:t>
          </a:r>
        </a:p>
      </dgm:t>
    </dgm:pt>
    <dgm:pt modelId="{37E09144-2594-473C-A576-C7C133EA5C0F}" type="parTrans" cxnId="{2D56970D-BFC1-45DC-BD9B-AEEAD0B718BD}">
      <dgm:prSet/>
      <dgm:spPr/>
      <dgm:t>
        <a:bodyPr/>
        <a:lstStyle/>
        <a:p>
          <a:endParaRPr lang="fr-FR" sz="2400">
            <a:latin typeface="Calibri Light" panose="020F0302020204030204" pitchFamily="34" charset="0"/>
            <a:cs typeface="Calibri Light" panose="020F0302020204030204" pitchFamily="34" charset="0"/>
          </a:endParaRPr>
        </a:p>
      </dgm:t>
    </dgm:pt>
    <dgm:pt modelId="{F66D9F9F-D7A5-4DD7-A321-451559CBF5E6}" type="sibTrans" cxnId="{2D56970D-BFC1-45DC-BD9B-AEEAD0B718BD}">
      <dgm:prSet/>
      <dgm:spPr/>
      <dgm:t>
        <a:bodyPr/>
        <a:lstStyle/>
        <a:p>
          <a:endParaRPr lang="fr-FR" sz="2400">
            <a:latin typeface="Calibri Light" panose="020F0302020204030204" pitchFamily="34" charset="0"/>
            <a:cs typeface="Calibri Light" panose="020F0302020204030204" pitchFamily="34" charset="0"/>
          </a:endParaRPr>
        </a:p>
      </dgm:t>
    </dgm:pt>
    <dgm:pt modelId="{26DF659E-0D20-4B2F-8415-F05ADBA01264}">
      <dgm:prSet custT="1"/>
      <dgm:spPr>
        <a:solidFill>
          <a:schemeClr val="bg1">
            <a:lumMod val="85000"/>
          </a:schemeClr>
        </a:solidFill>
      </dgm:spPr>
      <dgm:t>
        <a:bodyPr/>
        <a:lstStyle/>
        <a:p>
          <a:r>
            <a:rPr lang="fr-FR" sz="1000" dirty="0">
              <a:latin typeface="Calibri Light" panose="020F0302020204030204" pitchFamily="34" charset="0"/>
              <a:cs typeface="Calibri Light" panose="020F0302020204030204" pitchFamily="34" charset="0"/>
            </a:rPr>
            <a:t>Données d’entrainement</a:t>
          </a:r>
        </a:p>
      </dgm:t>
    </dgm:pt>
    <dgm:pt modelId="{A31A213C-8C99-47E6-BA14-33889A3A5EBA}" type="parTrans" cxnId="{3F562E2F-913A-40FB-86B9-4AC35B8067D2}">
      <dgm:prSet/>
      <dgm:spPr/>
      <dgm:t>
        <a:bodyPr/>
        <a:lstStyle/>
        <a:p>
          <a:endParaRPr lang="fr-FR" sz="2400">
            <a:latin typeface="Calibri Light" panose="020F0302020204030204" pitchFamily="34" charset="0"/>
            <a:cs typeface="Calibri Light" panose="020F0302020204030204" pitchFamily="34" charset="0"/>
          </a:endParaRPr>
        </a:p>
      </dgm:t>
    </dgm:pt>
    <dgm:pt modelId="{44F7C8B8-9FED-4CBC-A8E2-D8FC13432E53}" type="sibTrans" cxnId="{3F562E2F-913A-40FB-86B9-4AC35B8067D2}">
      <dgm:prSet/>
      <dgm:spPr/>
      <dgm:t>
        <a:bodyPr/>
        <a:lstStyle/>
        <a:p>
          <a:endParaRPr lang="fr-FR" sz="2400">
            <a:latin typeface="Calibri Light" panose="020F0302020204030204" pitchFamily="34" charset="0"/>
            <a:cs typeface="Calibri Light" panose="020F0302020204030204" pitchFamily="34" charset="0"/>
          </a:endParaRPr>
        </a:p>
      </dgm:t>
    </dgm:pt>
    <dgm:pt modelId="{9E61F062-D0FE-4A4D-B57D-766F5DE64CC5}">
      <dgm:prSet custT="1"/>
      <dgm:spPr>
        <a:solidFill>
          <a:schemeClr val="bg1">
            <a:lumMod val="85000"/>
          </a:schemeClr>
        </a:solidFill>
      </dgm:spPr>
      <dgm:t>
        <a:bodyPr/>
        <a:lstStyle/>
        <a:p>
          <a:r>
            <a:rPr lang="fr-FR" sz="1000" dirty="0">
              <a:latin typeface="Calibri Light" panose="020F0302020204030204" pitchFamily="34" charset="0"/>
              <a:cs typeface="Calibri Light" panose="020F0302020204030204" pitchFamily="34" charset="0"/>
            </a:rPr>
            <a:t>Données de sortie</a:t>
          </a:r>
        </a:p>
      </dgm:t>
    </dgm:pt>
    <dgm:pt modelId="{985E8FBC-BAAA-4DA9-8B6B-B372B517028A}" type="parTrans" cxnId="{8D4275B6-DBAD-4687-A50C-D95470DFAB86}">
      <dgm:prSet/>
      <dgm:spPr/>
      <dgm:t>
        <a:bodyPr/>
        <a:lstStyle/>
        <a:p>
          <a:endParaRPr lang="fr-FR" sz="2400">
            <a:latin typeface="Calibri Light" panose="020F0302020204030204" pitchFamily="34" charset="0"/>
            <a:cs typeface="Calibri Light" panose="020F0302020204030204" pitchFamily="34" charset="0"/>
          </a:endParaRPr>
        </a:p>
      </dgm:t>
    </dgm:pt>
    <dgm:pt modelId="{56E92FE3-8485-488E-AE61-CCBDC9448F14}" type="sibTrans" cxnId="{8D4275B6-DBAD-4687-A50C-D95470DFAB86}">
      <dgm:prSet/>
      <dgm:spPr/>
      <dgm:t>
        <a:bodyPr/>
        <a:lstStyle/>
        <a:p>
          <a:endParaRPr lang="fr-FR" sz="2400">
            <a:latin typeface="Calibri Light" panose="020F0302020204030204" pitchFamily="34" charset="0"/>
            <a:cs typeface="Calibri Light" panose="020F0302020204030204" pitchFamily="34" charset="0"/>
          </a:endParaRPr>
        </a:p>
      </dgm:t>
    </dgm:pt>
    <dgm:pt modelId="{D1AB346D-53FC-479D-8BA8-1107365E5A77}">
      <dgm:prSet custT="1"/>
      <dgm:spPr>
        <a:solidFill>
          <a:schemeClr val="bg1">
            <a:lumMod val="85000"/>
          </a:schemeClr>
        </a:solidFill>
      </dgm:spPr>
      <dgm:t>
        <a:bodyPr/>
        <a:lstStyle/>
        <a:p>
          <a:r>
            <a:rPr lang="fr-FR" sz="1000" dirty="0">
              <a:latin typeface="Calibri Light" panose="020F0302020204030204" pitchFamily="34" charset="0"/>
              <a:cs typeface="Calibri Light" panose="020F0302020204030204" pitchFamily="34" charset="0"/>
            </a:rPr>
            <a:t>Le système d’IA, notamment son algorithme</a:t>
          </a:r>
        </a:p>
      </dgm:t>
    </dgm:pt>
    <dgm:pt modelId="{5754C81D-DA2A-434B-9207-AD849CFDD627}" type="parTrans" cxnId="{BFE77704-DDDE-4CEC-A56E-E0A347763D9B}">
      <dgm:prSet/>
      <dgm:spPr/>
      <dgm:t>
        <a:bodyPr/>
        <a:lstStyle/>
        <a:p>
          <a:endParaRPr lang="fr-FR" sz="2400">
            <a:latin typeface="Calibri Light" panose="020F0302020204030204" pitchFamily="34" charset="0"/>
            <a:cs typeface="Calibri Light" panose="020F0302020204030204" pitchFamily="34" charset="0"/>
          </a:endParaRPr>
        </a:p>
      </dgm:t>
    </dgm:pt>
    <dgm:pt modelId="{4AB08FBD-192B-4109-8C4A-5E20F07B1E2D}" type="sibTrans" cxnId="{BFE77704-DDDE-4CEC-A56E-E0A347763D9B}">
      <dgm:prSet/>
      <dgm:spPr/>
      <dgm:t>
        <a:bodyPr/>
        <a:lstStyle/>
        <a:p>
          <a:endParaRPr lang="fr-FR" sz="2400">
            <a:latin typeface="Calibri Light" panose="020F0302020204030204" pitchFamily="34" charset="0"/>
            <a:cs typeface="Calibri Light" panose="020F0302020204030204" pitchFamily="34" charset="0"/>
          </a:endParaRPr>
        </a:p>
      </dgm:t>
    </dgm:pt>
    <dgm:pt modelId="{3B075102-A3F5-4A1C-8C75-F7B0DD04F58A}">
      <dgm:prSet custT="1"/>
      <dgm:spPr>
        <a:solidFill>
          <a:schemeClr val="bg1">
            <a:lumMod val="85000"/>
          </a:schemeClr>
        </a:solidFill>
      </dgm:spPr>
      <dgm:t>
        <a:bodyPr/>
        <a:lstStyle/>
        <a:p>
          <a:r>
            <a:rPr lang="fr-FR" sz="1000" dirty="0">
              <a:latin typeface="Calibri Light" panose="020F0302020204030204" pitchFamily="34" charset="0"/>
              <a:cs typeface="Calibri Light" panose="020F0302020204030204" pitchFamily="34" charset="0"/>
            </a:rPr>
            <a:t>Sur l’organisme</a:t>
          </a:r>
        </a:p>
      </dgm:t>
    </dgm:pt>
    <dgm:pt modelId="{F5D97516-1561-4C5E-BB93-2FB9674765B1}" type="parTrans" cxnId="{2009D037-AE35-4CF9-9391-F1F3E0045C57}">
      <dgm:prSet/>
      <dgm:spPr/>
      <dgm:t>
        <a:bodyPr/>
        <a:lstStyle/>
        <a:p>
          <a:endParaRPr lang="fr-FR" sz="2400">
            <a:latin typeface="Calibri Light" panose="020F0302020204030204" pitchFamily="34" charset="0"/>
            <a:cs typeface="Calibri Light" panose="020F0302020204030204" pitchFamily="34" charset="0"/>
          </a:endParaRPr>
        </a:p>
      </dgm:t>
    </dgm:pt>
    <dgm:pt modelId="{ED6D03F5-BDA8-4AB4-B2A6-705CE07D9B63}" type="sibTrans" cxnId="{2009D037-AE35-4CF9-9391-F1F3E0045C57}">
      <dgm:prSet/>
      <dgm:spPr/>
      <dgm:t>
        <a:bodyPr/>
        <a:lstStyle/>
        <a:p>
          <a:endParaRPr lang="fr-FR" sz="2400">
            <a:latin typeface="Calibri Light" panose="020F0302020204030204" pitchFamily="34" charset="0"/>
            <a:cs typeface="Calibri Light" panose="020F0302020204030204" pitchFamily="34" charset="0"/>
          </a:endParaRPr>
        </a:p>
      </dgm:t>
    </dgm:pt>
    <dgm:pt modelId="{C7968150-DBD8-4EDA-AA4C-920ECD5BAB3B}">
      <dgm:prSet custT="1"/>
      <dgm:spPr>
        <a:solidFill>
          <a:schemeClr val="bg1">
            <a:lumMod val="85000"/>
          </a:schemeClr>
        </a:solidFill>
      </dgm:spPr>
      <dgm:t>
        <a:bodyPr/>
        <a:lstStyle/>
        <a:p>
          <a:r>
            <a:rPr lang="fr-FR" sz="1000" dirty="0">
              <a:latin typeface="Calibri Light" panose="020F0302020204030204" pitchFamily="34" charset="0"/>
              <a:cs typeface="Calibri Light" panose="020F0302020204030204" pitchFamily="34" charset="0"/>
            </a:rPr>
            <a:t>Sur les personnes</a:t>
          </a:r>
        </a:p>
      </dgm:t>
    </dgm:pt>
    <dgm:pt modelId="{25DFFBC4-E0A0-4241-9E80-89E913ACEC0C}" type="parTrans" cxnId="{93241E36-20B4-4E57-B8E4-0C9B2CE10F46}">
      <dgm:prSet/>
      <dgm:spPr/>
      <dgm:t>
        <a:bodyPr/>
        <a:lstStyle/>
        <a:p>
          <a:endParaRPr lang="fr-FR" sz="2400">
            <a:latin typeface="Calibri Light" panose="020F0302020204030204" pitchFamily="34" charset="0"/>
            <a:cs typeface="Calibri Light" panose="020F0302020204030204" pitchFamily="34" charset="0"/>
          </a:endParaRPr>
        </a:p>
      </dgm:t>
    </dgm:pt>
    <dgm:pt modelId="{6E0C70CA-395E-44E9-BFEE-BA82D2F0D866}" type="sibTrans" cxnId="{93241E36-20B4-4E57-B8E4-0C9B2CE10F46}">
      <dgm:prSet/>
      <dgm:spPr/>
      <dgm:t>
        <a:bodyPr/>
        <a:lstStyle/>
        <a:p>
          <a:endParaRPr lang="fr-FR" sz="2400">
            <a:latin typeface="Calibri Light" panose="020F0302020204030204" pitchFamily="34" charset="0"/>
            <a:cs typeface="Calibri Light" panose="020F0302020204030204" pitchFamily="34" charset="0"/>
          </a:endParaRPr>
        </a:p>
      </dgm:t>
    </dgm:pt>
    <dgm:pt modelId="{57142785-140B-4A78-94F5-248D47C93CBB}">
      <dgm:prSet custT="1"/>
      <dgm:spPr>
        <a:solidFill>
          <a:schemeClr val="bg1">
            <a:lumMod val="85000"/>
          </a:schemeClr>
        </a:solidFill>
      </dgm:spPr>
      <dgm:t>
        <a:bodyPr/>
        <a:lstStyle/>
        <a:p>
          <a:r>
            <a:rPr lang="fr-FR" sz="1000" dirty="0">
              <a:latin typeface="Calibri Light" panose="020F0302020204030204" pitchFamily="34" charset="0"/>
              <a:cs typeface="Calibri Light" panose="020F0302020204030204" pitchFamily="34" charset="0"/>
            </a:rPr>
            <a:t>Sur l’environnement</a:t>
          </a:r>
        </a:p>
      </dgm:t>
    </dgm:pt>
    <dgm:pt modelId="{A860E220-D96D-4D48-B0CE-B5C45E128E4C}" type="parTrans" cxnId="{773121A6-767F-48EB-8ACD-694755EE3B02}">
      <dgm:prSet/>
      <dgm:spPr/>
      <dgm:t>
        <a:bodyPr/>
        <a:lstStyle/>
        <a:p>
          <a:endParaRPr lang="fr-FR" sz="2400">
            <a:latin typeface="Calibri Light" panose="020F0302020204030204" pitchFamily="34" charset="0"/>
            <a:cs typeface="Calibri Light" panose="020F0302020204030204" pitchFamily="34" charset="0"/>
          </a:endParaRPr>
        </a:p>
      </dgm:t>
    </dgm:pt>
    <dgm:pt modelId="{DEA736F6-FE93-4300-86BE-A3AD606EF03D}" type="sibTrans" cxnId="{773121A6-767F-48EB-8ACD-694755EE3B02}">
      <dgm:prSet/>
      <dgm:spPr/>
      <dgm:t>
        <a:bodyPr/>
        <a:lstStyle/>
        <a:p>
          <a:endParaRPr lang="fr-FR" sz="2400">
            <a:latin typeface="Calibri Light" panose="020F0302020204030204" pitchFamily="34" charset="0"/>
            <a:cs typeface="Calibri Light" panose="020F0302020204030204" pitchFamily="34" charset="0"/>
          </a:endParaRPr>
        </a:p>
      </dgm:t>
    </dgm:pt>
    <dgm:pt modelId="{4C6C9A06-401D-4353-9336-B72E31E8E63D}">
      <dgm:prSet custT="1"/>
      <dgm:spPr>
        <a:solidFill>
          <a:schemeClr val="bg1">
            <a:lumMod val="85000"/>
          </a:schemeClr>
        </a:solidFill>
      </dgm:spPr>
      <dgm:t>
        <a:bodyPr/>
        <a:lstStyle/>
        <a:p>
          <a:r>
            <a:rPr lang="fr-FR" sz="1000" dirty="0">
              <a:latin typeface="Calibri Light" panose="020F0302020204030204" pitchFamily="34" charset="0"/>
              <a:cs typeface="Calibri Light" panose="020F0302020204030204" pitchFamily="34" charset="0"/>
            </a:rPr>
            <a:t>Attaques types d’[ATLAS]</a:t>
          </a:r>
        </a:p>
      </dgm:t>
    </dgm:pt>
    <dgm:pt modelId="{0D643280-BA23-4AE4-8B12-67B8283A7154}" type="parTrans" cxnId="{EF1D32D5-9C32-44E3-A5CB-F36224327838}">
      <dgm:prSet/>
      <dgm:spPr/>
      <dgm:t>
        <a:bodyPr/>
        <a:lstStyle/>
        <a:p>
          <a:endParaRPr lang="fr-FR" sz="2400">
            <a:latin typeface="Calibri Light" panose="020F0302020204030204" pitchFamily="34" charset="0"/>
            <a:cs typeface="Calibri Light" panose="020F0302020204030204" pitchFamily="34" charset="0"/>
          </a:endParaRPr>
        </a:p>
      </dgm:t>
    </dgm:pt>
    <dgm:pt modelId="{B77691EF-1B7E-46A0-A8DF-6E2AA118620E}" type="sibTrans" cxnId="{EF1D32D5-9C32-44E3-A5CB-F36224327838}">
      <dgm:prSet/>
      <dgm:spPr/>
      <dgm:t>
        <a:bodyPr/>
        <a:lstStyle/>
        <a:p>
          <a:endParaRPr lang="fr-FR" sz="2400">
            <a:latin typeface="Calibri Light" panose="020F0302020204030204" pitchFamily="34" charset="0"/>
            <a:cs typeface="Calibri Light" panose="020F0302020204030204" pitchFamily="34" charset="0"/>
          </a:endParaRPr>
        </a:p>
      </dgm:t>
    </dgm:pt>
    <dgm:pt modelId="{45B8709D-8896-4700-87FD-3FDE4BD43C38}">
      <dgm:prSet custT="1"/>
      <dgm:spPr>
        <a:solidFill>
          <a:schemeClr val="bg1">
            <a:lumMod val="85000"/>
          </a:schemeClr>
        </a:solidFill>
      </dgm:spPr>
      <dgm:t>
        <a:bodyPr/>
        <a:lstStyle/>
        <a:p>
          <a:r>
            <a:rPr lang="fr-FR" sz="1000" dirty="0">
              <a:latin typeface="Calibri Light" panose="020F0302020204030204" pitchFamily="34" charset="0"/>
              <a:cs typeface="Calibri Light" panose="020F0302020204030204" pitchFamily="34" charset="0"/>
            </a:rPr>
            <a:t>Mesures France IA</a:t>
          </a:r>
        </a:p>
      </dgm:t>
    </dgm:pt>
    <dgm:pt modelId="{B3DBDE15-5C7E-437D-8346-B5C8FECA7E50}" type="parTrans" cxnId="{178B7DE0-6EFC-44C8-84BE-DF0F8BCF954C}">
      <dgm:prSet/>
      <dgm:spPr/>
      <dgm:t>
        <a:bodyPr/>
        <a:lstStyle/>
        <a:p>
          <a:endParaRPr lang="fr-FR" sz="2400">
            <a:latin typeface="Calibri Light" panose="020F0302020204030204" pitchFamily="34" charset="0"/>
            <a:cs typeface="Calibri Light" panose="020F0302020204030204" pitchFamily="34" charset="0"/>
          </a:endParaRPr>
        </a:p>
      </dgm:t>
    </dgm:pt>
    <dgm:pt modelId="{593AEF6D-ED42-4B50-8329-D2F9DD44C916}" type="sibTrans" cxnId="{178B7DE0-6EFC-44C8-84BE-DF0F8BCF954C}">
      <dgm:prSet/>
      <dgm:spPr/>
      <dgm:t>
        <a:bodyPr/>
        <a:lstStyle/>
        <a:p>
          <a:endParaRPr lang="fr-FR" sz="2400">
            <a:latin typeface="Calibri Light" panose="020F0302020204030204" pitchFamily="34" charset="0"/>
            <a:cs typeface="Calibri Light" panose="020F0302020204030204" pitchFamily="34" charset="0"/>
          </a:endParaRPr>
        </a:p>
      </dgm:t>
    </dgm:pt>
    <dgm:pt modelId="{02858ADF-F9DD-414E-9904-65DA569B9701}">
      <dgm:prSet custT="1"/>
      <dgm:spPr>
        <a:solidFill>
          <a:schemeClr val="bg1">
            <a:lumMod val="85000"/>
          </a:schemeClr>
        </a:solidFill>
      </dgm:spPr>
      <dgm:t>
        <a:bodyPr/>
        <a:lstStyle/>
        <a:p>
          <a:r>
            <a:rPr lang="fr-FR" sz="1000" dirty="0">
              <a:latin typeface="Calibri Light" panose="020F0302020204030204" pitchFamily="34" charset="0"/>
              <a:cs typeface="Calibri Light" panose="020F0302020204030204" pitchFamily="34" charset="0"/>
            </a:rPr>
            <a:t>Taxonomie France IA</a:t>
          </a:r>
        </a:p>
      </dgm:t>
    </dgm:pt>
    <dgm:pt modelId="{3106FE01-DFF7-463A-B077-D2C506167A22}" type="parTrans" cxnId="{61FDBE37-5CC1-4DAF-B4D0-E504F34A8F50}">
      <dgm:prSet/>
      <dgm:spPr/>
      <dgm:t>
        <a:bodyPr/>
        <a:lstStyle/>
        <a:p>
          <a:endParaRPr lang="fr-FR"/>
        </a:p>
      </dgm:t>
    </dgm:pt>
    <dgm:pt modelId="{69297B32-4759-474D-9901-5E240D7A1B16}" type="sibTrans" cxnId="{61FDBE37-5CC1-4DAF-B4D0-E504F34A8F50}">
      <dgm:prSet/>
      <dgm:spPr/>
      <dgm:t>
        <a:bodyPr/>
        <a:lstStyle/>
        <a:p>
          <a:endParaRPr lang="fr-FR"/>
        </a:p>
      </dgm:t>
    </dgm:pt>
    <dgm:pt modelId="{C879FEA4-6072-49C2-839E-9A5223998887}">
      <dgm:prSet custT="1"/>
      <dgm:spPr>
        <a:solidFill>
          <a:schemeClr val="bg1">
            <a:lumMod val="85000"/>
          </a:schemeClr>
        </a:solidFill>
      </dgm:spPr>
      <dgm:t>
        <a:bodyPr/>
        <a:lstStyle/>
        <a:p>
          <a:r>
            <a:rPr lang="fr-FR" sz="1000" dirty="0">
              <a:latin typeface="Calibri Light" panose="020F0302020204030204" pitchFamily="34" charset="0"/>
              <a:cs typeface="Calibri Light" panose="020F0302020204030204" pitchFamily="34" charset="0"/>
            </a:rPr>
            <a:t>Mesures types d’[ATLAS]</a:t>
          </a:r>
        </a:p>
      </dgm:t>
    </dgm:pt>
    <dgm:pt modelId="{2165D633-76B6-4084-8723-CBDA33CA91AE}" type="parTrans" cxnId="{411821F2-30F2-4AFE-B312-A505D63B95B2}">
      <dgm:prSet/>
      <dgm:spPr/>
      <dgm:t>
        <a:bodyPr/>
        <a:lstStyle/>
        <a:p>
          <a:endParaRPr lang="fr-FR"/>
        </a:p>
      </dgm:t>
    </dgm:pt>
    <dgm:pt modelId="{8FCA2F3B-F99C-4C2C-8B5E-7442718CAB36}" type="sibTrans" cxnId="{411821F2-30F2-4AFE-B312-A505D63B95B2}">
      <dgm:prSet/>
      <dgm:spPr/>
      <dgm:t>
        <a:bodyPr/>
        <a:lstStyle/>
        <a:p>
          <a:endParaRPr lang="fr-FR"/>
        </a:p>
      </dgm:t>
    </dgm:pt>
    <dgm:pt modelId="{945A25F9-B98D-49D3-91F4-1234E52AE6CC}" type="pres">
      <dgm:prSet presAssocID="{08A5047F-8515-4C8B-8A4A-77F46554BA2B}" presName="Name0" presStyleCnt="0">
        <dgm:presLayoutVars>
          <dgm:dir/>
          <dgm:resizeHandles val="exact"/>
        </dgm:presLayoutVars>
      </dgm:prSet>
      <dgm:spPr/>
    </dgm:pt>
    <dgm:pt modelId="{A2B85F2E-551E-4418-84D2-289D792F547E}" type="pres">
      <dgm:prSet presAssocID="{89E461FD-F723-48E3-AD35-4EA079F1F6BF}" presName="node" presStyleLbl="node1" presStyleIdx="0" presStyleCnt="7">
        <dgm:presLayoutVars>
          <dgm:bulletEnabled val="1"/>
        </dgm:presLayoutVars>
      </dgm:prSet>
      <dgm:spPr/>
    </dgm:pt>
    <dgm:pt modelId="{46A3C1CA-F3CF-47B7-9BED-F261669B16D1}" type="pres">
      <dgm:prSet presAssocID="{412A3944-3B0F-4382-873D-F7590D7CFF5D}" presName="sibTrans" presStyleLbl="sibTrans1D1" presStyleIdx="0" presStyleCnt="6"/>
      <dgm:spPr/>
    </dgm:pt>
    <dgm:pt modelId="{B45E9F92-4BDB-49F0-BF7C-0F5BB09E97EE}" type="pres">
      <dgm:prSet presAssocID="{412A3944-3B0F-4382-873D-F7590D7CFF5D}" presName="connectorText" presStyleLbl="sibTrans1D1" presStyleIdx="0" presStyleCnt="6"/>
      <dgm:spPr/>
    </dgm:pt>
    <dgm:pt modelId="{8D573CA0-8F58-42D4-AB57-5885FD7C4636}" type="pres">
      <dgm:prSet presAssocID="{9EE7FAF4-218D-49D5-9BDF-6F6660996016}" presName="node" presStyleLbl="node1" presStyleIdx="1" presStyleCnt="7">
        <dgm:presLayoutVars>
          <dgm:bulletEnabled val="1"/>
        </dgm:presLayoutVars>
      </dgm:prSet>
      <dgm:spPr/>
    </dgm:pt>
    <dgm:pt modelId="{0E256091-F172-4918-B0FC-CA3238B8B6FD}" type="pres">
      <dgm:prSet presAssocID="{CC73CE5B-74EC-4A21-AB01-9E10BCBEFB44}" presName="sibTrans" presStyleLbl="sibTrans1D1" presStyleIdx="1" presStyleCnt="6"/>
      <dgm:spPr/>
    </dgm:pt>
    <dgm:pt modelId="{6B6E7898-4FC7-4CD9-B6E4-19DABF275FC2}" type="pres">
      <dgm:prSet presAssocID="{CC73CE5B-74EC-4A21-AB01-9E10BCBEFB44}" presName="connectorText" presStyleLbl="sibTrans1D1" presStyleIdx="1" presStyleCnt="6"/>
      <dgm:spPr/>
    </dgm:pt>
    <dgm:pt modelId="{86B55CAC-0374-460A-A22C-E556C47CADAC}" type="pres">
      <dgm:prSet presAssocID="{47BF5CE2-CA93-47FC-84A0-D76C8E7CC7D8}" presName="node" presStyleLbl="node1" presStyleIdx="2" presStyleCnt="7">
        <dgm:presLayoutVars>
          <dgm:bulletEnabled val="1"/>
        </dgm:presLayoutVars>
      </dgm:prSet>
      <dgm:spPr/>
    </dgm:pt>
    <dgm:pt modelId="{26B005D8-D533-49C5-9217-DAD46AFCA38C}" type="pres">
      <dgm:prSet presAssocID="{336654C1-CC33-4D5F-8A01-7467038CB80B}" presName="sibTrans" presStyleLbl="sibTrans1D1" presStyleIdx="2" presStyleCnt="6"/>
      <dgm:spPr/>
    </dgm:pt>
    <dgm:pt modelId="{E3CFA465-9669-4B33-B365-C088F26C46F6}" type="pres">
      <dgm:prSet presAssocID="{336654C1-CC33-4D5F-8A01-7467038CB80B}" presName="connectorText" presStyleLbl="sibTrans1D1" presStyleIdx="2" presStyleCnt="6"/>
      <dgm:spPr/>
    </dgm:pt>
    <dgm:pt modelId="{71291DAA-66A5-4B47-BBA1-FA8ACF4A2F3D}" type="pres">
      <dgm:prSet presAssocID="{2F8D08F8-5B57-4025-9920-6D7A69B9B625}" presName="node" presStyleLbl="node1" presStyleIdx="3" presStyleCnt="7">
        <dgm:presLayoutVars>
          <dgm:bulletEnabled val="1"/>
        </dgm:presLayoutVars>
      </dgm:prSet>
      <dgm:spPr/>
    </dgm:pt>
    <dgm:pt modelId="{B39A3642-0341-4493-B6BA-620546BC2C26}" type="pres">
      <dgm:prSet presAssocID="{73EF6C8F-ED34-4000-87CC-6D4348F5B8CC}" presName="sibTrans" presStyleLbl="sibTrans1D1" presStyleIdx="3" presStyleCnt="6"/>
      <dgm:spPr/>
    </dgm:pt>
    <dgm:pt modelId="{0D5F9C20-8FC7-4C40-B6C4-C68CCEC29E2C}" type="pres">
      <dgm:prSet presAssocID="{73EF6C8F-ED34-4000-87CC-6D4348F5B8CC}" presName="connectorText" presStyleLbl="sibTrans1D1" presStyleIdx="3" presStyleCnt="6"/>
      <dgm:spPr/>
    </dgm:pt>
    <dgm:pt modelId="{032C20AB-50D1-4B29-920C-2A8B19A87C40}" type="pres">
      <dgm:prSet presAssocID="{D81083E3-A173-4B87-AE93-B62E2AC539BE}" presName="node" presStyleLbl="node1" presStyleIdx="4" presStyleCnt="7">
        <dgm:presLayoutVars>
          <dgm:bulletEnabled val="1"/>
        </dgm:presLayoutVars>
      </dgm:prSet>
      <dgm:spPr/>
    </dgm:pt>
    <dgm:pt modelId="{71E7C0D6-F65D-4E50-9022-C40B9903C820}" type="pres">
      <dgm:prSet presAssocID="{8CF88856-633D-49EC-8CCE-E5DAA378DE9D}" presName="sibTrans" presStyleLbl="sibTrans1D1" presStyleIdx="4" presStyleCnt="6"/>
      <dgm:spPr/>
    </dgm:pt>
    <dgm:pt modelId="{2B2A20A3-AB47-4F52-87EE-4B60A816D289}" type="pres">
      <dgm:prSet presAssocID="{8CF88856-633D-49EC-8CCE-E5DAA378DE9D}" presName="connectorText" presStyleLbl="sibTrans1D1" presStyleIdx="4" presStyleCnt="6"/>
      <dgm:spPr/>
    </dgm:pt>
    <dgm:pt modelId="{04CCB77C-AF4A-43D4-AF3A-EAEF2A82DC19}" type="pres">
      <dgm:prSet presAssocID="{3BD37BB4-E19F-4F02-BBE7-FE197471E3B9}" presName="node" presStyleLbl="node1" presStyleIdx="5" presStyleCnt="7">
        <dgm:presLayoutVars>
          <dgm:bulletEnabled val="1"/>
        </dgm:presLayoutVars>
      </dgm:prSet>
      <dgm:spPr/>
    </dgm:pt>
    <dgm:pt modelId="{6F4BC278-324A-4C9B-B992-8C6F7EB36117}" type="pres">
      <dgm:prSet presAssocID="{C04C68DE-0A84-484B-8B40-473EA2ABC542}" presName="sibTrans" presStyleLbl="sibTrans1D1" presStyleIdx="5" presStyleCnt="6"/>
      <dgm:spPr/>
    </dgm:pt>
    <dgm:pt modelId="{3535FA7C-6926-4E7C-B177-553BB19EA920}" type="pres">
      <dgm:prSet presAssocID="{C04C68DE-0A84-484B-8B40-473EA2ABC542}" presName="connectorText" presStyleLbl="sibTrans1D1" presStyleIdx="5" presStyleCnt="6"/>
      <dgm:spPr/>
    </dgm:pt>
    <dgm:pt modelId="{1F770AE4-CBBB-4BFF-B3F0-983A52B47694}" type="pres">
      <dgm:prSet presAssocID="{E9637908-6EB7-4FA6-8699-C778C62F1991}" presName="node" presStyleLbl="node1" presStyleIdx="6" presStyleCnt="7">
        <dgm:presLayoutVars>
          <dgm:bulletEnabled val="1"/>
        </dgm:presLayoutVars>
      </dgm:prSet>
      <dgm:spPr/>
    </dgm:pt>
  </dgm:ptLst>
  <dgm:cxnLst>
    <dgm:cxn modelId="{BFE77704-DDDE-4CEC-A56E-E0A347763D9B}" srcId="{2F8D08F8-5B57-4025-9920-6D7A69B9B625}" destId="{D1AB346D-53FC-479D-8BA8-1107365E5A77}" srcOrd="0" destOrd="0" parTransId="{5754C81D-DA2A-434B-9207-AD849CFDD627}" sibTransId="{4AB08FBD-192B-4109-8C4A-5E20F07B1E2D}"/>
    <dgm:cxn modelId="{65664206-E757-4C67-A4EF-970F42196DCB}" type="presOf" srcId="{26DF659E-0D20-4B2F-8415-F05ADBA01264}" destId="{86B55CAC-0374-460A-A22C-E556C47CADAC}" srcOrd="0" destOrd="2" presId="urn:microsoft.com/office/officeart/2005/8/layout/bProcess3"/>
    <dgm:cxn modelId="{8F55DA07-08DE-4EE9-AD28-F28443C3716A}" type="presOf" srcId="{412A3944-3B0F-4382-873D-F7590D7CFF5D}" destId="{B45E9F92-4BDB-49F0-BF7C-0F5BB09E97EE}" srcOrd="1" destOrd="0" presId="urn:microsoft.com/office/officeart/2005/8/layout/bProcess3"/>
    <dgm:cxn modelId="{2D56970D-BFC1-45DC-BD9B-AEEAD0B718BD}" srcId="{47BF5CE2-CA93-47FC-84A0-D76C8E7CC7D8}" destId="{0316A7B2-A46A-4C2D-94BE-D59E9C7CFDD1}" srcOrd="0" destOrd="0" parTransId="{37E09144-2594-473C-A576-C7C133EA5C0F}" sibTransId="{F66D9F9F-D7A5-4DD7-A321-451559CBF5E6}"/>
    <dgm:cxn modelId="{4B096A12-EF17-4626-85F8-B9D6B40C9538}" srcId="{08A5047F-8515-4C8B-8A4A-77F46554BA2B}" destId="{E9637908-6EB7-4FA6-8699-C778C62F1991}" srcOrd="6" destOrd="0" parTransId="{1BB6EEF2-4F21-41B2-A11C-E0281D4A86B1}" sibTransId="{476D0CB7-68FD-4A93-9FCF-352BAB0D747B}"/>
    <dgm:cxn modelId="{285C4916-CBA5-4224-8D78-F8A35F6F92DC}" type="presOf" srcId="{2F8D08F8-5B57-4025-9920-6D7A69B9B625}" destId="{71291DAA-66A5-4B47-BBA1-FA8ACF4A2F3D}" srcOrd="0" destOrd="0" presId="urn:microsoft.com/office/officeart/2005/8/layout/bProcess3"/>
    <dgm:cxn modelId="{13A0891A-165F-47E0-83E3-2929FB577D26}" type="presOf" srcId="{8CF88856-633D-49EC-8CCE-E5DAA378DE9D}" destId="{71E7C0D6-F65D-4E50-9022-C40B9903C820}" srcOrd="0" destOrd="0" presId="urn:microsoft.com/office/officeart/2005/8/layout/bProcess3"/>
    <dgm:cxn modelId="{7D47BD1C-1A81-4BB8-BDCF-E0E64B71D82E}" type="presOf" srcId="{3B075102-A3F5-4A1C-8C75-F7B0DD04F58A}" destId="{032C20AB-50D1-4B29-920C-2A8B19A87C40}" srcOrd="0" destOrd="1" presId="urn:microsoft.com/office/officeart/2005/8/layout/bProcess3"/>
    <dgm:cxn modelId="{B226C027-22AD-409B-82FF-7C0158AA1DFD}" type="presOf" srcId="{617A5304-CA23-4FBD-95FE-C021F79007AA}" destId="{8D573CA0-8F58-42D4-AB57-5885FD7C4636}" srcOrd="0" destOrd="1" presId="urn:microsoft.com/office/officeart/2005/8/layout/bProcess3"/>
    <dgm:cxn modelId="{D2B2C72C-835C-47EF-98E7-65A61DAB8B59}" type="presOf" srcId="{D1AB346D-53FC-479D-8BA8-1107365E5A77}" destId="{71291DAA-66A5-4B47-BBA1-FA8ACF4A2F3D}" srcOrd="0" destOrd="1" presId="urn:microsoft.com/office/officeart/2005/8/layout/bProcess3"/>
    <dgm:cxn modelId="{3F562E2F-913A-40FB-86B9-4AC35B8067D2}" srcId="{47BF5CE2-CA93-47FC-84A0-D76C8E7CC7D8}" destId="{26DF659E-0D20-4B2F-8415-F05ADBA01264}" srcOrd="1" destOrd="0" parTransId="{A31A213C-8C99-47E6-BA14-33889A3A5EBA}" sibTransId="{44F7C8B8-9FED-4CBC-A8E2-D8FC13432E53}"/>
    <dgm:cxn modelId="{93241E36-20B4-4E57-B8E4-0C9B2CE10F46}" srcId="{D81083E3-A173-4B87-AE93-B62E2AC539BE}" destId="{C7968150-DBD8-4EDA-AA4C-920ECD5BAB3B}" srcOrd="1" destOrd="0" parTransId="{25DFFBC4-E0A0-4241-9E80-89E913ACEC0C}" sibTransId="{6E0C70CA-395E-44E9-BFEE-BA82D2F0D866}"/>
    <dgm:cxn modelId="{61FDBE37-5CC1-4DAF-B4D0-E504F34A8F50}" srcId="{3BD37BB4-E19F-4F02-BBE7-FE197471E3B9}" destId="{02858ADF-F9DD-414E-9904-65DA569B9701}" srcOrd="0" destOrd="0" parTransId="{3106FE01-DFF7-463A-B077-D2C506167A22}" sibTransId="{69297B32-4759-474D-9901-5E240D7A1B16}"/>
    <dgm:cxn modelId="{2009D037-AE35-4CF9-9391-F1F3E0045C57}" srcId="{D81083E3-A173-4B87-AE93-B62E2AC539BE}" destId="{3B075102-A3F5-4A1C-8C75-F7B0DD04F58A}" srcOrd="0" destOrd="0" parTransId="{F5D97516-1561-4C5E-BB93-2FB9674765B1}" sibTransId="{ED6D03F5-BDA8-4AB4-B2A6-705CE07D9B63}"/>
    <dgm:cxn modelId="{B257FC3A-E967-4226-8DDE-6BBC2D83CD46}" type="presOf" srcId="{E9637908-6EB7-4FA6-8699-C778C62F1991}" destId="{1F770AE4-CBBB-4BFF-B3F0-983A52B47694}" srcOrd="0" destOrd="0" presId="urn:microsoft.com/office/officeart/2005/8/layout/bProcess3"/>
    <dgm:cxn modelId="{975A453D-748B-4F08-99C2-EC5B92001C4C}" srcId="{08A5047F-8515-4C8B-8A4A-77F46554BA2B}" destId="{89E461FD-F723-48E3-AD35-4EA079F1F6BF}" srcOrd="0" destOrd="0" parTransId="{45D43715-6E67-45F4-8E2C-33E8973A343C}" sibTransId="{412A3944-3B0F-4382-873D-F7590D7CFF5D}"/>
    <dgm:cxn modelId="{510B095C-E3CE-4157-B6F8-886A7F5558B3}" type="presOf" srcId="{57142785-140B-4A78-94F5-248D47C93CBB}" destId="{032C20AB-50D1-4B29-920C-2A8B19A87C40}" srcOrd="0" destOrd="3" presId="urn:microsoft.com/office/officeart/2005/8/layout/bProcess3"/>
    <dgm:cxn modelId="{7329C161-E8F2-491A-B610-7426036E5043}" type="presOf" srcId="{C04C68DE-0A84-484B-8B40-473EA2ABC542}" destId="{6F4BC278-324A-4C9B-B992-8C6F7EB36117}" srcOrd="0" destOrd="0" presId="urn:microsoft.com/office/officeart/2005/8/layout/bProcess3"/>
    <dgm:cxn modelId="{E84B8A63-35BB-4495-9971-58C57A062690}" type="presOf" srcId="{02858ADF-F9DD-414E-9904-65DA569B9701}" destId="{04CCB77C-AF4A-43D4-AF3A-EAEF2A82DC19}" srcOrd="0" destOrd="1" presId="urn:microsoft.com/office/officeart/2005/8/layout/bProcess3"/>
    <dgm:cxn modelId="{3EA1AC47-2491-4B89-8ABE-76F513F72064}" type="presOf" srcId="{C879FEA4-6072-49C2-839E-9A5223998887}" destId="{1F770AE4-CBBB-4BFF-B3F0-983A52B47694}" srcOrd="0" destOrd="2" presId="urn:microsoft.com/office/officeart/2005/8/layout/bProcess3"/>
    <dgm:cxn modelId="{7D705F50-82EC-4749-8AF0-065584A22D18}" type="presOf" srcId="{9EE7FAF4-218D-49D5-9BDF-6F6660996016}" destId="{8D573CA0-8F58-42D4-AB57-5885FD7C4636}" srcOrd="0" destOrd="0" presId="urn:microsoft.com/office/officeart/2005/8/layout/bProcess3"/>
    <dgm:cxn modelId="{69873E76-F4C1-4780-92B2-C2E4A1EFA8D7}" type="presOf" srcId="{CC73CE5B-74EC-4A21-AB01-9E10BCBEFB44}" destId="{6B6E7898-4FC7-4CD9-B6E4-19DABF275FC2}" srcOrd="1" destOrd="0" presId="urn:microsoft.com/office/officeart/2005/8/layout/bProcess3"/>
    <dgm:cxn modelId="{06939B77-F840-46EF-814E-F6EAF9569004}" type="presOf" srcId="{336654C1-CC33-4D5F-8A01-7467038CB80B}" destId="{26B005D8-D533-49C5-9217-DAD46AFCA38C}" srcOrd="0" destOrd="0" presId="urn:microsoft.com/office/officeart/2005/8/layout/bProcess3"/>
    <dgm:cxn modelId="{C6EB0378-B248-48B6-BF8B-88471306F905}" srcId="{9EE7FAF4-218D-49D5-9BDF-6F6660996016}" destId="{617A5304-CA23-4FBD-95FE-C021F79007AA}" srcOrd="0" destOrd="0" parTransId="{F5C20FA5-9E59-4D98-9B7E-45EEFAC978D0}" sibTransId="{945BE0A6-BF71-4A96-B2F5-132E939B7891}"/>
    <dgm:cxn modelId="{2DB54558-B76B-4B7B-9CCC-73606316DC9E}" srcId="{08A5047F-8515-4C8B-8A4A-77F46554BA2B}" destId="{D81083E3-A173-4B87-AE93-B62E2AC539BE}" srcOrd="4" destOrd="0" parTransId="{09768168-6F91-45F0-8E9D-7B28E099FCBD}" sibTransId="{8CF88856-633D-49EC-8CCE-E5DAA378DE9D}"/>
    <dgm:cxn modelId="{38F2B07A-2098-4EB5-8AFF-B400AF99F96E}" type="presOf" srcId="{73EF6C8F-ED34-4000-87CC-6D4348F5B8CC}" destId="{B39A3642-0341-4493-B6BA-620546BC2C26}" srcOrd="0" destOrd="0" presId="urn:microsoft.com/office/officeart/2005/8/layout/bProcess3"/>
    <dgm:cxn modelId="{5DCCC97A-FCF5-4C1D-93B3-479389B74E11}" type="presOf" srcId="{89E461FD-F723-48E3-AD35-4EA079F1F6BF}" destId="{A2B85F2E-551E-4418-84D2-289D792F547E}" srcOrd="0" destOrd="0" presId="urn:microsoft.com/office/officeart/2005/8/layout/bProcess3"/>
    <dgm:cxn modelId="{072AD989-B897-4044-B1A4-7D4B054EE512}" type="presOf" srcId="{47BF5CE2-CA93-47FC-84A0-D76C8E7CC7D8}" destId="{86B55CAC-0374-460A-A22C-E556C47CADAC}" srcOrd="0" destOrd="0" presId="urn:microsoft.com/office/officeart/2005/8/layout/bProcess3"/>
    <dgm:cxn modelId="{2AECB19B-B1A2-416F-82C8-DFE50B5237B4}" srcId="{89E461FD-F723-48E3-AD35-4EA079F1F6BF}" destId="{3FE8BF33-0D9C-4F10-A933-331092ACC6F0}" srcOrd="0" destOrd="0" parTransId="{EB8C3D0B-6A02-4EF0-9625-9B8277AC42DD}" sibTransId="{FF93EB1A-3FD4-4C7F-B325-2EFB2B71E928}"/>
    <dgm:cxn modelId="{5F67EB9C-2C59-43ED-8304-215E8BD98D2D}" type="presOf" srcId="{8CF88856-633D-49EC-8CCE-E5DAA378DE9D}" destId="{2B2A20A3-AB47-4F52-87EE-4B60A816D289}" srcOrd="1" destOrd="0" presId="urn:microsoft.com/office/officeart/2005/8/layout/bProcess3"/>
    <dgm:cxn modelId="{96D1BFA1-C34F-4DEE-8E68-AB68BCDA1397}" srcId="{08A5047F-8515-4C8B-8A4A-77F46554BA2B}" destId="{9EE7FAF4-218D-49D5-9BDF-6F6660996016}" srcOrd="1" destOrd="0" parTransId="{634BDDFC-C400-43DA-9A11-625208DD4D9A}" sibTransId="{CC73CE5B-74EC-4A21-AB01-9E10BCBEFB44}"/>
    <dgm:cxn modelId="{773121A6-767F-48EB-8ACD-694755EE3B02}" srcId="{D81083E3-A173-4B87-AE93-B62E2AC539BE}" destId="{57142785-140B-4A78-94F5-248D47C93CBB}" srcOrd="2" destOrd="0" parTransId="{A860E220-D96D-4D48-B0CE-B5C45E128E4C}" sibTransId="{DEA736F6-FE93-4300-86BE-A3AD606EF03D}"/>
    <dgm:cxn modelId="{911D9DA7-6111-4E95-8609-C5F86F82B950}" type="presOf" srcId="{C7968150-DBD8-4EDA-AA4C-920ECD5BAB3B}" destId="{032C20AB-50D1-4B29-920C-2A8B19A87C40}" srcOrd="0" destOrd="2" presId="urn:microsoft.com/office/officeart/2005/8/layout/bProcess3"/>
    <dgm:cxn modelId="{8AE85FA8-A98E-4170-97A6-76747FA3AE0D}" type="presOf" srcId="{4C6C9A06-401D-4353-9336-B72E31E8E63D}" destId="{04CCB77C-AF4A-43D4-AF3A-EAEF2A82DC19}" srcOrd="0" destOrd="2" presId="urn:microsoft.com/office/officeart/2005/8/layout/bProcess3"/>
    <dgm:cxn modelId="{12001CAF-0DD1-458D-86F0-13F4775F3850}" type="presOf" srcId="{3FE8BF33-0D9C-4F10-A933-331092ACC6F0}" destId="{A2B85F2E-551E-4418-84D2-289D792F547E}" srcOrd="0" destOrd="1" presId="urn:microsoft.com/office/officeart/2005/8/layout/bProcess3"/>
    <dgm:cxn modelId="{E6AC84B0-220B-48A7-943D-CF80F34148CF}" type="presOf" srcId="{CC73CE5B-74EC-4A21-AB01-9E10BCBEFB44}" destId="{0E256091-F172-4918-B0FC-CA3238B8B6FD}" srcOrd="0" destOrd="0" presId="urn:microsoft.com/office/officeart/2005/8/layout/bProcess3"/>
    <dgm:cxn modelId="{4FB6ECB1-E9F6-4990-A2AD-6601B6DE1DDD}" type="presOf" srcId="{0316A7B2-A46A-4C2D-94BE-D59E9C7CFDD1}" destId="{86B55CAC-0374-460A-A22C-E556C47CADAC}" srcOrd="0" destOrd="1" presId="urn:microsoft.com/office/officeart/2005/8/layout/bProcess3"/>
    <dgm:cxn modelId="{8D4275B6-DBAD-4687-A50C-D95470DFAB86}" srcId="{47BF5CE2-CA93-47FC-84A0-D76C8E7CC7D8}" destId="{9E61F062-D0FE-4A4D-B57D-766F5DE64CC5}" srcOrd="2" destOrd="0" parTransId="{985E8FBC-BAAA-4DA9-8B6B-B372B517028A}" sibTransId="{56E92FE3-8485-488E-AE61-CCBDC9448F14}"/>
    <dgm:cxn modelId="{F2451AB7-8132-48DE-8C31-92B653C8AABB}" type="presOf" srcId="{9E61F062-D0FE-4A4D-B57D-766F5DE64CC5}" destId="{86B55CAC-0374-460A-A22C-E556C47CADAC}" srcOrd="0" destOrd="3" presId="urn:microsoft.com/office/officeart/2005/8/layout/bProcess3"/>
    <dgm:cxn modelId="{2DA46AB9-93B7-440D-A4E9-CD5FA1392ACF}" srcId="{08A5047F-8515-4C8B-8A4A-77F46554BA2B}" destId="{2F8D08F8-5B57-4025-9920-6D7A69B9B625}" srcOrd="3" destOrd="0" parTransId="{6E5ECE5F-7054-4719-AF67-E44AF38D5004}" sibTransId="{73EF6C8F-ED34-4000-87CC-6D4348F5B8CC}"/>
    <dgm:cxn modelId="{FF60FAC1-FB3B-4403-BC47-7F1C6BAE7625}" type="presOf" srcId="{45B8709D-8896-4700-87FD-3FDE4BD43C38}" destId="{1F770AE4-CBBB-4BFF-B3F0-983A52B47694}" srcOrd="0" destOrd="1" presId="urn:microsoft.com/office/officeart/2005/8/layout/bProcess3"/>
    <dgm:cxn modelId="{B63C62C6-2951-4A4C-B867-1642C0639C2B}" type="presOf" srcId="{08A5047F-8515-4C8B-8A4A-77F46554BA2B}" destId="{945A25F9-B98D-49D3-91F4-1234E52AE6CC}" srcOrd="0" destOrd="0" presId="urn:microsoft.com/office/officeart/2005/8/layout/bProcess3"/>
    <dgm:cxn modelId="{4593C8D4-45E6-4FD2-B767-7F6A0285C945}" type="presOf" srcId="{C04C68DE-0A84-484B-8B40-473EA2ABC542}" destId="{3535FA7C-6926-4E7C-B177-553BB19EA920}" srcOrd="1" destOrd="0" presId="urn:microsoft.com/office/officeart/2005/8/layout/bProcess3"/>
    <dgm:cxn modelId="{EF1D32D5-9C32-44E3-A5CB-F36224327838}" srcId="{3BD37BB4-E19F-4F02-BBE7-FE197471E3B9}" destId="{4C6C9A06-401D-4353-9336-B72E31E8E63D}" srcOrd="1" destOrd="0" parTransId="{0D643280-BA23-4AE4-8B12-67B8283A7154}" sibTransId="{B77691EF-1B7E-46A0-A8DF-6E2AA118620E}"/>
    <dgm:cxn modelId="{0D9184DA-CD24-4510-89C4-5F5B67DCCB1A}" type="presOf" srcId="{336654C1-CC33-4D5F-8A01-7467038CB80B}" destId="{E3CFA465-9669-4B33-B365-C088F26C46F6}" srcOrd="1" destOrd="0" presId="urn:microsoft.com/office/officeart/2005/8/layout/bProcess3"/>
    <dgm:cxn modelId="{E469B1DA-41C6-4218-962E-331E42DDE64B}" type="presOf" srcId="{412A3944-3B0F-4382-873D-F7590D7CFF5D}" destId="{46A3C1CA-F3CF-47B7-9BED-F261669B16D1}" srcOrd="0" destOrd="0" presId="urn:microsoft.com/office/officeart/2005/8/layout/bProcess3"/>
    <dgm:cxn modelId="{178B7DE0-6EFC-44C8-84BE-DF0F8BCF954C}" srcId="{E9637908-6EB7-4FA6-8699-C778C62F1991}" destId="{45B8709D-8896-4700-87FD-3FDE4BD43C38}" srcOrd="0" destOrd="0" parTransId="{B3DBDE15-5C7E-437D-8346-B5C8FECA7E50}" sibTransId="{593AEF6D-ED42-4B50-8329-D2F9DD44C916}"/>
    <dgm:cxn modelId="{FE98A2E0-1C13-4005-8B5C-13B5424BB298}" type="presOf" srcId="{3BD37BB4-E19F-4F02-BBE7-FE197471E3B9}" destId="{04CCB77C-AF4A-43D4-AF3A-EAEF2A82DC19}" srcOrd="0" destOrd="0" presId="urn:microsoft.com/office/officeart/2005/8/layout/bProcess3"/>
    <dgm:cxn modelId="{35538DE8-1CFC-4E8B-BFF2-67FB893BF90F}" type="presOf" srcId="{73EF6C8F-ED34-4000-87CC-6D4348F5B8CC}" destId="{0D5F9C20-8FC7-4C40-B6C4-C68CCEC29E2C}" srcOrd="1" destOrd="0" presId="urn:microsoft.com/office/officeart/2005/8/layout/bProcess3"/>
    <dgm:cxn modelId="{411821F2-30F2-4AFE-B312-A505D63B95B2}" srcId="{E9637908-6EB7-4FA6-8699-C778C62F1991}" destId="{C879FEA4-6072-49C2-839E-9A5223998887}" srcOrd="1" destOrd="0" parTransId="{2165D633-76B6-4084-8723-CBDA33CA91AE}" sibTransId="{8FCA2F3B-F99C-4C2C-8B5E-7442718CAB36}"/>
    <dgm:cxn modelId="{0F6327F2-4510-4E15-B688-913D8FBA3F24}" srcId="{08A5047F-8515-4C8B-8A4A-77F46554BA2B}" destId="{47BF5CE2-CA93-47FC-84A0-D76C8E7CC7D8}" srcOrd="2" destOrd="0" parTransId="{69C56C94-6C63-4212-ACA4-108C57286C21}" sibTransId="{336654C1-CC33-4D5F-8A01-7467038CB80B}"/>
    <dgm:cxn modelId="{59ADEEF6-5EC1-48BA-9D27-BC83D5A5C68C}" srcId="{08A5047F-8515-4C8B-8A4A-77F46554BA2B}" destId="{3BD37BB4-E19F-4F02-BBE7-FE197471E3B9}" srcOrd="5" destOrd="0" parTransId="{F7A77F0F-19EA-4C2A-8973-A730DCE0E271}" sibTransId="{C04C68DE-0A84-484B-8B40-473EA2ABC542}"/>
    <dgm:cxn modelId="{231FF6F8-A9AD-4E18-BCFF-643A2D01E214}" type="presOf" srcId="{D81083E3-A173-4B87-AE93-B62E2AC539BE}" destId="{032C20AB-50D1-4B29-920C-2A8B19A87C40}" srcOrd="0" destOrd="0" presId="urn:microsoft.com/office/officeart/2005/8/layout/bProcess3"/>
    <dgm:cxn modelId="{792E6CF5-C575-4937-A427-60AF957BA9EE}" type="presParOf" srcId="{945A25F9-B98D-49D3-91F4-1234E52AE6CC}" destId="{A2B85F2E-551E-4418-84D2-289D792F547E}" srcOrd="0" destOrd="0" presId="urn:microsoft.com/office/officeart/2005/8/layout/bProcess3"/>
    <dgm:cxn modelId="{38447B90-7EE2-44EC-8B54-B63A1DB32455}" type="presParOf" srcId="{945A25F9-B98D-49D3-91F4-1234E52AE6CC}" destId="{46A3C1CA-F3CF-47B7-9BED-F261669B16D1}" srcOrd="1" destOrd="0" presId="urn:microsoft.com/office/officeart/2005/8/layout/bProcess3"/>
    <dgm:cxn modelId="{DAD92351-9194-4A23-9C7D-B447254A37CA}" type="presParOf" srcId="{46A3C1CA-F3CF-47B7-9BED-F261669B16D1}" destId="{B45E9F92-4BDB-49F0-BF7C-0F5BB09E97EE}" srcOrd="0" destOrd="0" presId="urn:microsoft.com/office/officeart/2005/8/layout/bProcess3"/>
    <dgm:cxn modelId="{E5BDE163-D538-4132-8DE2-36786AA538A9}" type="presParOf" srcId="{945A25F9-B98D-49D3-91F4-1234E52AE6CC}" destId="{8D573CA0-8F58-42D4-AB57-5885FD7C4636}" srcOrd="2" destOrd="0" presId="urn:microsoft.com/office/officeart/2005/8/layout/bProcess3"/>
    <dgm:cxn modelId="{42D15814-474B-47F7-9313-20732054470D}" type="presParOf" srcId="{945A25F9-B98D-49D3-91F4-1234E52AE6CC}" destId="{0E256091-F172-4918-B0FC-CA3238B8B6FD}" srcOrd="3" destOrd="0" presId="urn:microsoft.com/office/officeart/2005/8/layout/bProcess3"/>
    <dgm:cxn modelId="{EA284BF3-4EF1-45A8-B1E1-E6DA24A8F96E}" type="presParOf" srcId="{0E256091-F172-4918-B0FC-CA3238B8B6FD}" destId="{6B6E7898-4FC7-4CD9-B6E4-19DABF275FC2}" srcOrd="0" destOrd="0" presId="urn:microsoft.com/office/officeart/2005/8/layout/bProcess3"/>
    <dgm:cxn modelId="{2DAD4136-7993-46CD-824D-9870190C1CA7}" type="presParOf" srcId="{945A25F9-B98D-49D3-91F4-1234E52AE6CC}" destId="{86B55CAC-0374-460A-A22C-E556C47CADAC}" srcOrd="4" destOrd="0" presId="urn:microsoft.com/office/officeart/2005/8/layout/bProcess3"/>
    <dgm:cxn modelId="{6E15FA0B-7EF2-48A7-B8AE-38ADA6E91584}" type="presParOf" srcId="{945A25F9-B98D-49D3-91F4-1234E52AE6CC}" destId="{26B005D8-D533-49C5-9217-DAD46AFCA38C}" srcOrd="5" destOrd="0" presId="urn:microsoft.com/office/officeart/2005/8/layout/bProcess3"/>
    <dgm:cxn modelId="{39A97190-379F-43BE-AB30-B50FDFADED90}" type="presParOf" srcId="{26B005D8-D533-49C5-9217-DAD46AFCA38C}" destId="{E3CFA465-9669-4B33-B365-C088F26C46F6}" srcOrd="0" destOrd="0" presId="urn:microsoft.com/office/officeart/2005/8/layout/bProcess3"/>
    <dgm:cxn modelId="{2396CEE3-E63B-4FB0-A8A4-D2D30DB2DA1E}" type="presParOf" srcId="{945A25F9-B98D-49D3-91F4-1234E52AE6CC}" destId="{71291DAA-66A5-4B47-BBA1-FA8ACF4A2F3D}" srcOrd="6" destOrd="0" presId="urn:microsoft.com/office/officeart/2005/8/layout/bProcess3"/>
    <dgm:cxn modelId="{124BA39D-6DDD-4C21-BB72-26518D04F99F}" type="presParOf" srcId="{945A25F9-B98D-49D3-91F4-1234E52AE6CC}" destId="{B39A3642-0341-4493-B6BA-620546BC2C26}" srcOrd="7" destOrd="0" presId="urn:microsoft.com/office/officeart/2005/8/layout/bProcess3"/>
    <dgm:cxn modelId="{E03A0487-23B2-4204-8FBE-077736DF2EF4}" type="presParOf" srcId="{B39A3642-0341-4493-B6BA-620546BC2C26}" destId="{0D5F9C20-8FC7-4C40-B6C4-C68CCEC29E2C}" srcOrd="0" destOrd="0" presId="urn:microsoft.com/office/officeart/2005/8/layout/bProcess3"/>
    <dgm:cxn modelId="{853BD703-40CB-48F0-B611-4D32026B51FD}" type="presParOf" srcId="{945A25F9-B98D-49D3-91F4-1234E52AE6CC}" destId="{032C20AB-50D1-4B29-920C-2A8B19A87C40}" srcOrd="8" destOrd="0" presId="urn:microsoft.com/office/officeart/2005/8/layout/bProcess3"/>
    <dgm:cxn modelId="{3BF49568-4CCC-435B-A65A-EBEA249D548C}" type="presParOf" srcId="{945A25F9-B98D-49D3-91F4-1234E52AE6CC}" destId="{71E7C0D6-F65D-4E50-9022-C40B9903C820}" srcOrd="9" destOrd="0" presId="urn:microsoft.com/office/officeart/2005/8/layout/bProcess3"/>
    <dgm:cxn modelId="{5A033E81-1582-4D24-9A76-1F7B352D872A}" type="presParOf" srcId="{71E7C0D6-F65D-4E50-9022-C40B9903C820}" destId="{2B2A20A3-AB47-4F52-87EE-4B60A816D289}" srcOrd="0" destOrd="0" presId="urn:microsoft.com/office/officeart/2005/8/layout/bProcess3"/>
    <dgm:cxn modelId="{639FF7F1-D397-4862-B373-6547280F5A88}" type="presParOf" srcId="{945A25F9-B98D-49D3-91F4-1234E52AE6CC}" destId="{04CCB77C-AF4A-43D4-AF3A-EAEF2A82DC19}" srcOrd="10" destOrd="0" presId="urn:microsoft.com/office/officeart/2005/8/layout/bProcess3"/>
    <dgm:cxn modelId="{12286B55-F904-4D84-BBF1-00FDBB6E4821}" type="presParOf" srcId="{945A25F9-B98D-49D3-91F4-1234E52AE6CC}" destId="{6F4BC278-324A-4C9B-B992-8C6F7EB36117}" srcOrd="11" destOrd="0" presId="urn:microsoft.com/office/officeart/2005/8/layout/bProcess3"/>
    <dgm:cxn modelId="{A6815862-F42F-45EC-9E0E-E9532DF69238}" type="presParOf" srcId="{6F4BC278-324A-4C9B-B992-8C6F7EB36117}" destId="{3535FA7C-6926-4E7C-B177-553BB19EA920}" srcOrd="0" destOrd="0" presId="urn:microsoft.com/office/officeart/2005/8/layout/bProcess3"/>
    <dgm:cxn modelId="{C7ADB5EF-309C-4A6E-AA67-438F0B15C44A}" type="presParOf" srcId="{945A25F9-B98D-49D3-91F4-1234E52AE6CC}" destId="{1F770AE4-CBBB-4BFF-B3F0-983A52B47694}" srcOrd="12"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5B896B-867C-4B58-B92B-AD73A39D6D4E}">
      <dsp:nvSpPr>
        <dsp:cNvPr id="0" name=""/>
        <dsp:cNvSpPr/>
      </dsp:nvSpPr>
      <dsp:spPr>
        <a:xfrm>
          <a:off x="1776729" y="0"/>
          <a:ext cx="6962140" cy="4351338"/>
        </a:xfrm>
        <a:prstGeom prst="swooshArrow">
          <a:avLst>
            <a:gd name="adj1" fmla="val 25000"/>
            <a:gd name="adj2" fmla="val 25000"/>
          </a:avLst>
        </a:prstGeom>
        <a:noFill/>
        <a:ln>
          <a:solidFill>
            <a:schemeClr val="accent1"/>
          </a:solidFill>
        </a:ln>
        <a:effectLst/>
      </dsp:spPr>
      <dsp:style>
        <a:lnRef idx="0">
          <a:scrgbClr r="0" g="0" b="0"/>
        </a:lnRef>
        <a:fillRef idx="1">
          <a:scrgbClr r="0" g="0" b="0"/>
        </a:fillRef>
        <a:effectRef idx="0">
          <a:scrgbClr r="0" g="0" b="0"/>
        </a:effectRef>
        <a:fontRef idx="minor"/>
      </dsp:style>
    </dsp:sp>
    <dsp:sp modelId="{35ACCC7D-4407-4AF5-9CA7-AE471BF6E5BE}">
      <dsp:nvSpPr>
        <dsp:cNvPr id="0" name=""/>
        <dsp:cNvSpPr/>
      </dsp:nvSpPr>
      <dsp:spPr>
        <a:xfrm>
          <a:off x="2462500" y="3235654"/>
          <a:ext cx="160129" cy="160129"/>
        </a:xfrm>
        <a:prstGeom prst="ellipse">
          <a:avLst/>
        </a:prstGeom>
        <a:solidFill>
          <a:srgbClr val="CCFFCC"/>
        </a:solidFill>
        <a:ln w="25400" cap="flat" cmpd="sng" algn="ctr">
          <a:solidFill>
            <a:srgbClr val="CCFFCC"/>
          </a:solidFill>
          <a:prstDash val="solid"/>
          <a:miter lim="800000"/>
        </a:ln>
        <a:effectLst/>
      </dsp:spPr>
      <dsp:style>
        <a:lnRef idx="3">
          <a:scrgbClr r="0" g="0" b="0"/>
        </a:lnRef>
        <a:fillRef idx="1">
          <a:scrgbClr r="0" g="0" b="0"/>
        </a:fillRef>
        <a:effectRef idx="1">
          <a:scrgbClr r="0" g="0" b="0"/>
        </a:effectRef>
        <a:fontRef idx="minor">
          <a:schemeClr val="lt1"/>
        </a:fontRef>
      </dsp:style>
    </dsp:sp>
    <dsp:sp modelId="{2870565E-8605-476F-8978-1EAFD4F82534}">
      <dsp:nvSpPr>
        <dsp:cNvPr id="0" name=""/>
        <dsp:cNvSpPr/>
      </dsp:nvSpPr>
      <dsp:spPr>
        <a:xfrm>
          <a:off x="2542565" y="3315719"/>
          <a:ext cx="1190526" cy="1035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849" tIns="0" rIns="0" bIns="0" numCol="1" spcCol="1270" anchor="t" anchorCtr="0">
          <a:noAutofit/>
        </a:bodyPr>
        <a:lstStyle/>
        <a:p>
          <a:pPr marL="0" lvl="0" indent="0" algn="l" defTabSz="755650">
            <a:lnSpc>
              <a:spcPct val="90000"/>
            </a:lnSpc>
            <a:spcBef>
              <a:spcPct val="0"/>
            </a:spcBef>
            <a:spcAft>
              <a:spcPct val="35000"/>
            </a:spcAft>
            <a:buNone/>
          </a:pPr>
          <a:r>
            <a:rPr lang="fr-FR" sz="1700" kern="1200" dirty="0">
              <a:latin typeface="Calibri Light" panose="020F0302020204030204" pitchFamily="34" charset="0"/>
              <a:cs typeface="Calibri Light" panose="020F0302020204030204" pitchFamily="34" charset="0"/>
            </a:rPr>
            <a:t>Gravité 1. Minimale</a:t>
          </a:r>
        </a:p>
        <a:p>
          <a:pPr marL="114300" lvl="1" indent="-114300" algn="l" defTabSz="577850">
            <a:lnSpc>
              <a:spcPct val="90000"/>
            </a:lnSpc>
            <a:spcBef>
              <a:spcPct val="0"/>
            </a:spcBef>
            <a:spcAft>
              <a:spcPct val="15000"/>
            </a:spcAft>
            <a:buChar char="•"/>
          </a:pPr>
          <a:r>
            <a:rPr lang="fr-FR" sz="1300" kern="1200" dirty="0">
              <a:latin typeface="Calibri Light" panose="020F0302020204030204" pitchFamily="34" charset="0"/>
              <a:cs typeface="Calibri Light" panose="020F0302020204030204" pitchFamily="34" charset="0"/>
            </a:rPr>
            <a:t>Pas d’action particulière</a:t>
          </a:r>
        </a:p>
      </dsp:txBody>
      <dsp:txXfrm>
        <a:off x="2542565" y="3315719"/>
        <a:ext cx="1190526" cy="1035618"/>
      </dsp:txXfrm>
    </dsp:sp>
    <dsp:sp modelId="{2322C765-BB4D-46AA-91E5-8CA321C5531E}">
      <dsp:nvSpPr>
        <dsp:cNvPr id="0" name=""/>
        <dsp:cNvSpPr/>
      </dsp:nvSpPr>
      <dsp:spPr>
        <a:xfrm>
          <a:off x="3593848" y="2223533"/>
          <a:ext cx="278485" cy="278485"/>
        </a:xfrm>
        <a:prstGeom prst="ellipse">
          <a:avLst/>
        </a:prstGeom>
        <a:solidFill>
          <a:srgbClr val="FFFFCC"/>
        </a:solidFill>
        <a:ln w="25400" cap="flat" cmpd="sng" algn="ctr">
          <a:solidFill>
            <a:srgbClr val="FFFFCC"/>
          </a:solidFill>
          <a:prstDash val="solid"/>
          <a:miter lim="800000"/>
        </a:ln>
        <a:effectLst/>
      </dsp:spPr>
      <dsp:style>
        <a:lnRef idx="3">
          <a:scrgbClr r="0" g="0" b="0"/>
        </a:lnRef>
        <a:fillRef idx="1">
          <a:scrgbClr r="0" g="0" b="0"/>
        </a:fillRef>
        <a:effectRef idx="1">
          <a:scrgbClr r="0" g="0" b="0"/>
        </a:effectRef>
        <a:fontRef idx="minor">
          <a:schemeClr val="lt1"/>
        </a:fontRef>
      </dsp:style>
    </dsp:sp>
    <dsp:sp modelId="{D28A0FEC-D184-45C5-9321-01C778F25B3B}">
      <dsp:nvSpPr>
        <dsp:cNvPr id="0" name=""/>
        <dsp:cNvSpPr/>
      </dsp:nvSpPr>
      <dsp:spPr>
        <a:xfrm>
          <a:off x="3733091" y="2362776"/>
          <a:ext cx="1462049" cy="19885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7564" tIns="0" rIns="0" bIns="0" numCol="1" spcCol="1270" anchor="t" anchorCtr="0">
          <a:noAutofit/>
        </a:bodyPr>
        <a:lstStyle/>
        <a:p>
          <a:pPr marL="0" lvl="0" indent="0" algn="l" defTabSz="755650">
            <a:lnSpc>
              <a:spcPct val="90000"/>
            </a:lnSpc>
            <a:spcBef>
              <a:spcPct val="0"/>
            </a:spcBef>
            <a:spcAft>
              <a:spcPct val="35000"/>
            </a:spcAft>
            <a:buNone/>
          </a:pPr>
          <a:r>
            <a:rPr lang="fr-FR" sz="1700" kern="1200" dirty="0">
              <a:latin typeface="Calibri Light" panose="020F0302020204030204" pitchFamily="34" charset="0"/>
              <a:cs typeface="Calibri Light" panose="020F0302020204030204" pitchFamily="34" charset="0"/>
            </a:rPr>
            <a:t>Gravité 2. Faible</a:t>
          </a:r>
        </a:p>
        <a:p>
          <a:pPr marL="114300" lvl="1" indent="-114300" algn="l" defTabSz="577850">
            <a:lnSpc>
              <a:spcPct val="90000"/>
            </a:lnSpc>
            <a:spcBef>
              <a:spcPct val="0"/>
            </a:spcBef>
            <a:spcAft>
              <a:spcPct val="15000"/>
            </a:spcAft>
            <a:buChar char="•"/>
          </a:pPr>
          <a:r>
            <a:rPr lang="fr-FR" sz="1300" kern="1200" dirty="0">
              <a:latin typeface="Calibri Light" panose="020F0302020204030204" pitchFamily="34" charset="0"/>
              <a:cs typeface="Calibri Light" panose="020F0302020204030204" pitchFamily="34" charset="0"/>
            </a:rPr>
            <a:t>Objectif : gérer les risques courants</a:t>
          </a:r>
        </a:p>
        <a:p>
          <a:pPr marL="114300" lvl="1" indent="-114300" algn="l" defTabSz="577850">
            <a:lnSpc>
              <a:spcPct val="90000"/>
            </a:lnSpc>
            <a:spcBef>
              <a:spcPct val="0"/>
            </a:spcBef>
            <a:spcAft>
              <a:spcPct val="15000"/>
            </a:spcAft>
            <a:buChar char="•"/>
          </a:pPr>
          <a:r>
            <a:rPr lang="fr-FR" sz="1300" kern="1200" dirty="0">
              <a:latin typeface="Calibri Light" panose="020F0302020204030204" pitchFamily="34" charset="0"/>
              <a:cs typeface="Calibri Light" panose="020F0302020204030204" pitchFamily="34" charset="0"/>
            </a:rPr>
            <a:t>Approche par conformité (comparaison aux bonnes pratiques)</a:t>
          </a:r>
        </a:p>
      </dsp:txBody>
      <dsp:txXfrm>
        <a:off x="3733091" y="2362776"/>
        <a:ext cx="1462049" cy="1988561"/>
      </dsp:txXfrm>
    </dsp:sp>
    <dsp:sp modelId="{3EF14564-2C30-4D53-AEFB-D5CA7C1116E7}">
      <dsp:nvSpPr>
        <dsp:cNvPr id="0" name=""/>
        <dsp:cNvSpPr/>
      </dsp:nvSpPr>
      <dsp:spPr>
        <a:xfrm>
          <a:off x="5038492" y="1477714"/>
          <a:ext cx="368993" cy="368993"/>
        </a:xfrm>
        <a:prstGeom prst="ellipse">
          <a:avLst/>
        </a:prstGeom>
        <a:solidFill>
          <a:srgbClr val="FFC000"/>
        </a:solidFill>
        <a:ln w="25400" cap="flat" cmpd="sng" algn="ctr">
          <a:solidFill>
            <a:srgbClr val="FFC000"/>
          </a:solidFill>
          <a:prstDash val="solid"/>
          <a:miter lim="800000"/>
        </a:ln>
        <a:effectLst/>
      </dsp:spPr>
      <dsp:style>
        <a:lnRef idx="3">
          <a:scrgbClr r="0" g="0" b="0"/>
        </a:lnRef>
        <a:fillRef idx="1">
          <a:scrgbClr r="0" g="0" b="0"/>
        </a:fillRef>
        <a:effectRef idx="1">
          <a:scrgbClr r="0" g="0" b="0"/>
        </a:effectRef>
        <a:fontRef idx="minor">
          <a:schemeClr val="lt1"/>
        </a:fontRef>
      </dsp:style>
    </dsp:sp>
    <dsp:sp modelId="{EB549E8C-9D52-4B0C-993C-D0FF82A014B3}">
      <dsp:nvSpPr>
        <dsp:cNvPr id="0" name=""/>
        <dsp:cNvSpPr/>
      </dsp:nvSpPr>
      <dsp:spPr>
        <a:xfrm>
          <a:off x="5222989" y="1662211"/>
          <a:ext cx="1462049" cy="2689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5522" tIns="0" rIns="0" bIns="0" numCol="1" spcCol="1270" anchor="t" anchorCtr="0">
          <a:noAutofit/>
        </a:bodyPr>
        <a:lstStyle/>
        <a:p>
          <a:pPr marL="0" lvl="0" indent="0" algn="l" defTabSz="755650">
            <a:lnSpc>
              <a:spcPct val="90000"/>
            </a:lnSpc>
            <a:spcBef>
              <a:spcPct val="0"/>
            </a:spcBef>
            <a:spcAft>
              <a:spcPct val="35000"/>
            </a:spcAft>
            <a:buNone/>
          </a:pPr>
          <a:r>
            <a:rPr lang="fr-FR" sz="1700" kern="1200" dirty="0">
              <a:latin typeface="Calibri Light" panose="020F0302020204030204" pitchFamily="34" charset="0"/>
              <a:cs typeface="Calibri Light" panose="020F0302020204030204" pitchFamily="34" charset="0"/>
            </a:rPr>
            <a:t>Gravité 3. Élevée</a:t>
          </a:r>
        </a:p>
        <a:p>
          <a:pPr marL="114300" lvl="1" indent="-114300" algn="l" defTabSz="577850">
            <a:lnSpc>
              <a:spcPct val="90000"/>
            </a:lnSpc>
            <a:spcBef>
              <a:spcPct val="0"/>
            </a:spcBef>
            <a:spcAft>
              <a:spcPct val="15000"/>
            </a:spcAft>
            <a:buChar char="•"/>
          </a:pPr>
          <a:r>
            <a:rPr lang="fr-FR" sz="1300" kern="1200" dirty="0">
              <a:latin typeface="Calibri Light" panose="020F0302020204030204" pitchFamily="34" charset="0"/>
              <a:cs typeface="Calibri Light" panose="020F0302020204030204" pitchFamily="34" charset="0"/>
            </a:rPr>
            <a:t>Objectif : gérer les risques courants et attaques ciblées</a:t>
          </a:r>
        </a:p>
        <a:p>
          <a:pPr marL="114300" lvl="1" indent="-114300" algn="l" defTabSz="577850">
            <a:lnSpc>
              <a:spcPct val="90000"/>
            </a:lnSpc>
            <a:spcBef>
              <a:spcPct val="0"/>
            </a:spcBef>
            <a:spcAft>
              <a:spcPct val="15000"/>
            </a:spcAft>
            <a:buChar char="•"/>
          </a:pPr>
          <a:r>
            <a:rPr lang="fr-FR" sz="1300" kern="1200" dirty="0">
              <a:latin typeface="Calibri Light" panose="020F0302020204030204" pitchFamily="34" charset="0"/>
              <a:cs typeface="Calibri Light" panose="020F0302020204030204" pitchFamily="34" charset="0"/>
            </a:rPr>
            <a:t>Approche par conformité</a:t>
          </a:r>
        </a:p>
        <a:p>
          <a:pPr marL="114300" lvl="1" indent="-114300" algn="l" defTabSz="577850">
            <a:lnSpc>
              <a:spcPct val="90000"/>
            </a:lnSpc>
            <a:spcBef>
              <a:spcPct val="0"/>
            </a:spcBef>
            <a:spcAft>
              <a:spcPct val="15000"/>
            </a:spcAft>
            <a:buChar char="•"/>
          </a:pPr>
          <a:r>
            <a:rPr lang="fr-FR" sz="1300" kern="1200" dirty="0">
              <a:latin typeface="Calibri Light" panose="020F0302020204030204" pitchFamily="34" charset="0"/>
              <a:cs typeface="Calibri Light" panose="020F0302020204030204" pitchFamily="34" charset="0"/>
            </a:rPr>
            <a:t>Approche par scénario (étude des risques liés aux données) conseillée</a:t>
          </a:r>
        </a:p>
      </dsp:txBody>
      <dsp:txXfrm>
        <a:off x="5222989" y="1662211"/>
        <a:ext cx="1462049" cy="2689126"/>
      </dsp:txXfrm>
    </dsp:sp>
    <dsp:sp modelId="{542A4B96-AEEA-4117-9587-D2706622247C}">
      <dsp:nvSpPr>
        <dsp:cNvPr id="0" name=""/>
        <dsp:cNvSpPr/>
      </dsp:nvSpPr>
      <dsp:spPr>
        <a:xfrm>
          <a:off x="6611936" y="984272"/>
          <a:ext cx="494311" cy="494311"/>
        </a:xfrm>
        <a:prstGeom prst="ellipse">
          <a:avLst/>
        </a:prstGeom>
        <a:solidFill>
          <a:srgbClr val="FF0000"/>
        </a:solidFill>
        <a:ln w="25400" cap="flat" cmpd="sng" algn="ctr">
          <a:solidFill>
            <a:srgbClr val="FF0000"/>
          </a:solidFill>
          <a:prstDash val="solid"/>
          <a:miter lim="800000"/>
        </a:ln>
        <a:effectLst/>
      </dsp:spPr>
      <dsp:style>
        <a:lnRef idx="3">
          <a:scrgbClr r="0" g="0" b="0"/>
        </a:lnRef>
        <a:fillRef idx="1">
          <a:scrgbClr r="0" g="0" b="0"/>
        </a:fillRef>
        <a:effectRef idx="1">
          <a:scrgbClr r="0" g="0" b="0"/>
        </a:effectRef>
        <a:fontRef idx="minor">
          <a:schemeClr val="lt1"/>
        </a:fontRef>
      </dsp:style>
    </dsp:sp>
    <dsp:sp modelId="{0FD526A0-F170-406C-B84E-202C7B2BAE9D}">
      <dsp:nvSpPr>
        <dsp:cNvPr id="0" name=""/>
        <dsp:cNvSpPr/>
      </dsp:nvSpPr>
      <dsp:spPr>
        <a:xfrm>
          <a:off x="6859092" y="1231428"/>
          <a:ext cx="1462049" cy="31199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1926" tIns="0" rIns="0" bIns="0" numCol="1" spcCol="1270" anchor="t" anchorCtr="0">
          <a:noAutofit/>
        </a:bodyPr>
        <a:lstStyle/>
        <a:p>
          <a:pPr marL="0" lvl="0" indent="0" algn="l" defTabSz="755650">
            <a:lnSpc>
              <a:spcPct val="90000"/>
            </a:lnSpc>
            <a:spcBef>
              <a:spcPct val="0"/>
            </a:spcBef>
            <a:spcAft>
              <a:spcPct val="35000"/>
            </a:spcAft>
            <a:buNone/>
          </a:pPr>
          <a:r>
            <a:rPr lang="fr-FR" sz="1700" kern="1200" dirty="0">
              <a:latin typeface="Calibri Light" panose="020F0302020204030204" pitchFamily="34" charset="0"/>
              <a:cs typeface="Calibri Light" panose="020F0302020204030204" pitchFamily="34" charset="0"/>
            </a:rPr>
            <a:t>Gravité 4. Maximale</a:t>
          </a:r>
        </a:p>
        <a:p>
          <a:pPr marL="114300" lvl="1" indent="-114300" algn="l" defTabSz="577850">
            <a:lnSpc>
              <a:spcPct val="90000"/>
            </a:lnSpc>
            <a:spcBef>
              <a:spcPct val="0"/>
            </a:spcBef>
            <a:spcAft>
              <a:spcPct val="15000"/>
            </a:spcAft>
            <a:buChar char="•"/>
          </a:pPr>
          <a:r>
            <a:rPr lang="fr-FR" sz="1300" kern="1200" dirty="0">
              <a:latin typeface="Calibri Light" panose="020F0302020204030204" pitchFamily="34" charset="0"/>
              <a:cs typeface="Calibri Light" panose="020F0302020204030204" pitchFamily="34" charset="0"/>
            </a:rPr>
            <a:t>Objectif : gérer les risques courants et attaques ciblées</a:t>
          </a:r>
        </a:p>
        <a:p>
          <a:pPr marL="114300" lvl="1" indent="-114300" algn="l" defTabSz="577850">
            <a:lnSpc>
              <a:spcPct val="90000"/>
            </a:lnSpc>
            <a:spcBef>
              <a:spcPct val="0"/>
            </a:spcBef>
            <a:spcAft>
              <a:spcPct val="15000"/>
            </a:spcAft>
            <a:buChar char="•"/>
          </a:pPr>
          <a:r>
            <a:rPr lang="fr-FR" sz="1300" kern="1200" dirty="0">
              <a:latin typeface="Calibri Light" panose="020F0302020204030204" pitchFamily="34" charset="0"/>
              <a:cs typeface="Calibri Light" panose="020F0302020204030204" pitchFamily="34" charset="0"/>
            </a:rPr>
            <a:t>Approche par conformité</a:t>
          </a:r>
        </a:p>
        <a:p>
          <a:pPr marL="114300" lvl="1" indent="-114300" algn="l" defTabSz="577850">
            <a:lnSpc>
              <a:spcPct val="90000"/>
            </a:lnSpc>
            <a:spcBef>
              <a:spcPct val="0"/>
            </a:spcBef>
            <a:spcAft>
              <a:spcPct val="15000"/>
            </a:spcAft>
            <a:buChar char="•"/>
          </a:pPr>
          <a:r>
            <a:rPr lang="fr-FR" sz="1300" kern="1200" dirty="0">
              <a:latin typeface="Calibri Light" panose="020F0302020204030204" pitchFamily="34" charset="0"/>
              <a:cs typeface="Calibri Light" panose="020F0302020204030204" pitchFamily="34" charset="0"/>
            </a:rPr>
            <a:t>Approche par scénarios</a:t>
          </a:r>
        </a:p>
      </dsp:txBody>
      <dsp:txXfrm>
        <a:off x="6859092" y="1231428"/>
        <a:ext cx="1462049" cy="31199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F5C613-F5ED-4E4E-99A8-49EAE17992EC}">
      <dsp:nvSpPr>
        <dsp:cNvPr id="0" name=""/>
        <dsp:cNvSpPr/>
      </dsp:nvSpPr>
      <dsp:spPr>
        <a:xfrm>
          <a:off x="0" y="0"/>
          <a:ext cx="1751387" cy="2208339"/>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fr-FR" sz="1100" kern="1200" dirty="0">
              <a:latin typeface="Calibri Light" panose="020F0302020204030204" pitchFamily="34" charset="0"/>
              <a:ea typeface="Calibri Light" panose="020F0302020204030204" pitchFamily="34" charset="0"/>
              <a:cs typeface="Calibri Light" panose="020F0302020204030204" pitchFamily="34" charset="0"/>
            </a:rPr>
            <a:t>Typologie du Règlement IA</a:t>
          </a:r>
        </a:p>
        <a:p>
          <a:pPr marL="0" lvl="0" indent="0" algn="ctr" defTabSz="488950">
            <a:lnSpc>
              <a:spcPct val="90000"/>
            </a:lnSpc>
            <a:spcBef>
              <a:spcPct val="0"/>
            </a:spcBef>
            <a:spcAft>
              <a:spcPct val="35000"/>
            </a:spcAft>
            <a:buNone/>
          </a:pPr>
          <a:r>
            <a:rPr lang="fr-FR" sz="1100" kern="1200" dirty="0">
              <a:latin typeface="Calibri Light" panose="020F0302020204030204" pitchFamily="34" charset="0"/>
              <a:ea typeface="Calibri Light" panose="020F0302020204030204" pitchFamily="34" charset="0"/>
              <a:cs typeface="Calibri Light" panose="020F0302020204030204" pitchFamily="34" charset="0"/>
            </a:rPr>
            <a:t>(point de vue « empirique limité à la sûreté de produits »…)</a:t>
          </a:r>
        </a:p>
      </dsp:txBody>
      <dsp:txXfrm>
        <a:off x="0" y="883335"/>
        <a:ext cx="1751387" cy="883335"/>
      </dsp:txXfrm>
    </dsp:sp>
    <dsp:sp modelId="{F6795CDB-DAAF-4AF0-AC35-FA5DE82B2DD7}">
      <dsp:nvSpPr>
        <dsp:cNvPr id="0" name=""/>
        <dsp:cNvSpPr/>
      </dsp:nvSpPr>
      <dsp:spPr>
        <a:xfrm>
          <a:off x="508005" y="132500"/>
          <a:ext cx="735376" cy="735376"/>
        </a:xfrm>
        <a:prstGeom prst="ellipse">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A3EA583-74C6-4DAB-A1D8-AE46927AD4D2}">
      <dsp:nvSpPr>
        <dsp:cNvPr id="0" name=""/>
        <dsp:cNvSpPr/>
      </dsp:nvSpPr>
      <dsp:spPr>
        <a:xfrm>
          <a:off x="1803929" y="0"/>
          <a:ext cx="1751387" cy="2208339"/>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fr-FR" sz="1100" kern="1200" dirty="0">
              <a:latin typeface="Calibri Light" panose="020F0302020204030204" pitchFamily="34" charset="0"/>
              <a:ea typeface="Calibri Light" panose="020F0302020204030204" pitchFamily="34" charset="0"/>
              <a:cs typeface="Calibri Light" panose="020F0302020204030204" pitchFamily="34" charset="0"/>
            </a:rPr>
            <a:t>Conséquences sur l’organisation</a:t>
          </a:r>
        </a:p>
        <a:p>
          <a:pPr marL="0" lvl="0" indent="0" algn="ctr" defTabSz="488950">
            <a:lnSpc>
              <a:spcPct val="90000"/>
            </a:lnSpc>
            <a:spcBef>
              <a:spcPct val="0"/>
            </a:spcBef>
            <a:spcAft>
              <a:spcPct val="35000"/>
            </a:spcAft>
            <a:buNone/>
          </a:pPr>
          <a:r>
            <a:rPr lang="fr-FR" sz="1100" kern="1200" dirty="0">
              <a:latin typeface="Calibri Light" panose="020F0302020204030204" pitchFamily="34" charset="0"/>
              <a:ea typeface="Calibri Light" panose="020F0302020204030204" pitchFamily="34" charset="0"/>
              <a:cs typeface="Calibri Light" panose="020F0302020204030204" pitchFamily="34" charset="0"/>
            </a:rPr>
            <a:t>(point de vue sécurité de l’information)</a:t>
          </a:r>
        </a:p>
      </dsp:txBody>
      <dsp:txXfrm>
        <a:off x="1803929" y="883335"/>
        <a:ext cx="1751387" cy="883335"/>
      </dsp:txXfrm>
    </dsp:sp>
    <dsp:sp modelId="{34228E26-92B8-4000-8A4E-CEA4952C7EF8}">
      <dsp:nvSpPr>
        <dsp:cNvPr id="0" name=""/>
        <dsp:cNvSpPr/>
      </dsp:nvSpPr>
      <dsp:spPr>
        <a:xfrm>
          <a:off x="2311934" y="132500"/>
          <a:ext cx="735376" cy="735376"/>
        </a:xfrm>
        <a:prstGeom prst="ellipse">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1C27F2-17C0-4364-9534-D59E716ED8DA}">
      <dsp:nvSpPr>
        <dsp:cNvPr id="0" name=""/>
        <dsp:cNvSpPr/>
      </dsp:nvSpPr>
      <dsp:spPr>
        <a:xfrm>
          <a:off x="3607858" y="0"/>
          <a:ext cx="1751387" cy="2208339"/>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fr-FR" sz="1100" kern="1200" dirty="0">
              <a:latin typeface="Calibri Light" panose="020F0302020204030204" pitchFamily="34" charset="0"/>
              <a:ea typeface="Calibri Light" panose="020F0302020204030204" pitchFamily="34" charset="0"/>
              <a:cs typeface="Calibri Light" panose="020F0302020204030204" pitchFamily="34" charset="0"/>
            </a:rPr>
            <a:t>Conséquences sur les droits et libertés des personnes</a:t>
          </a:r>
        </a:p>
        <a:p>
          <a:pPr marL="0" lvl="0" indent="0" algn="ctr" defTabSz="488950">
            <a:lnSpc>
              <a:spcPct val="90000"/>
            </a:lnSpc>
            <a:spcBef>
              <a:spcPct val="0"/>
            </a:spcBef>
            <a:spcAft>
              <a:spcPct val="35000"/>
            </a:spcAft>
            <a:buNone/>
          </a:pPr>
          <a:r>
            <a:rPr lang="fr-FR" sz="1100" kern="1200" dirty="0">
              <a:latin typeface="Calibri Light" panose="020F0302020204030204" pitchFamily="34" charset="0"/>
              <a:ea typeface="Calibri Light" panose="020F0302020204030204" pitchFamily="34" charset="0"/>
              <a:cs typeface="Calibri Light" panose="020F0302020204030204" pitchFamily="34" charset="0"/>
            </a:rPr>
            <a:t>(point de vue protection de la vie privée)</a:t>
          </a:r>
        </a:p>
      </dsp:txBody>
      <dsp:txXfrm>
        <a:off x="3607858" y="883335"/>
        <a:ext cx="1751387" cy="883335"/>
      </dsp:txXfrm>
    </dsp:sp>
    <dsp:sp modelId="{4B67DE34-E44D-446D-92E9-7F2D6BDB6D25}">
      <dsp:nvSpPr>
        <dsp:cNvPr id="0" name=""/>
        <dsp:cNvSpPr/>
      </dsp:nvSpPr>
      <dsp:spPr>
        <a:xfrm>
          <a:off x="4115864" y="132500"/>
          <a:ext cx="735376" cy="735376"/>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4825BE-AA73-4BBD-B680-6C26960CC2F6}">
      <dsp:nvSpPr>
        <dsp:cNvPr id="0" name=""/>
        <dsp:cNvSpPr/>
      </dsp:nvSpPr>
      <dsp:spPr>
        <a:xfrm>
          <a:off x="5411787" y="0"/>
          <a:ext cx="1751387" cy="2208339"/>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fr-FR" sz="1100" kern="1200" dirty="0">
              <a:latin typeface="Calibri Light" panose="020F0302020204030204" pitchFamily="34" charset="0"/>
              <a:ea typeface="Calibri Light" panose="020F0302020204030204" pitchFamily="34" charset="0"/>
              <a:cs typeface="Calibri Light" panose="020F0302020204030204" pitchFamily="34" charset="0"/>
            </a:rPr>
            <a:t>Conséquences sur l’environnement</a:t>
          </a:r>
        </a:p>
        <a:p>
          <a:pPr marL="0" lvl="0" indent="0" algn="ctr" defTabSz="488950">
            <a:lnSpc>
              <a:spcPct val="90000"/>
            </a:lnSpc>
            <a:spcBef>
              <a:spcPct val="0"/>
            </a:spcBef>
            <a:spcAft>
              <a:spcPct val="35000"/>
            </a:spcAft>
            <a:buNone/>
          </a:pPr>
          <a:r>
            <a:rPr lang="fr-FR" sz="1100" kern="1200" dirty="0">
              <a:latin typeface="Calibri Light" panose="020F0302020204030204" pitchFamily="34" charset="0"/>
              <a:ea typeface="Calibri Light" panose="020F0302020204030204" pitchFamily="34" charset="0"/>
              <a:cs typeface="Calibri Light" panose="020F0302020204030204" pitchFamily="34" charset="0"/>
            </a:rPr>
            <a:t>(point de vue protection de l’environnement)</a:t>
          </a:r>
        </a:p>
      </dsp:txBody>
      <dsp:txXfrm>
        <a:off x="5411787" y="883335"/>
        <a:ext cx="1751387" cy="883335"/>
      </dsp:txXfrm>
    </dsp:sp>
    <dsp:sp modelId="{43E956CB-F9DA-4CA9-A692-853AF249615A}">
      <dsp:nvSpPr>
        <dsp:cNvPr id="0" name=""/>
        <dsp:cNvSpPr/>
      </dsp:nvSpPr>
      <dsp:spPr>
        <a:xfrm>
          <a:off x="5919793" y="132500"/>
          <a:ext cx="735376" cy="735376"/>
        </a:xfrm>
        <a:prstGeom prst="ellipse">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C6D46F3-CA92-4D09-905C-DC7D0D9DFC0C}">
      <dsp:nvSpPr>
        <dsp:cNvPr id="0" name=""/>
        <dsp:cNvSpPr/>
      </dsp:nvSpPr>
      <dsp:spPr>
        <a:xfrm>
          <a:off x="7215717" y="0"/>
          <a:ext cx="1751387" cy="2208339"/>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marL="0" lvl="0" indent="0" algn="ctr" defTabSz="488950">
            <a:lnSpc>
              <a:spcPct val="90000"/>
            </a:lnSpc>
            <a:spcBef>
              <a:spcPct val="0"/>
            </a:spcBef>
            <a:spcAft>
              <a:spcPct val="35000"/>
            </a:spcAft>
            <a:buNone/>
          </a:pPr>
          <a:r>
            <a:rPr lang="fr-FR" sz="1100" kern="1200" dirty="0">
              <a:latin typeface="Calibri Light" panose="020F0302020204030204" pitchFamily="34" charset="0"/>
              <a:ea typeface="Calibri Light" panose="020F0302020204030204" pitchFamily="34" charset="0"/>
              <a:cs typeface="Calibri Light" panose="020F0302020204030204" pitchFamily="34" charset="0"/>
            </a:rPr>
            <a:t>Etc.</a:t>
          </a:r>
        </a:p>
        <a:p>
          <a:pPr marL="0" lvl="0" indent="0" algn="ctr" defTabSz="488950">
            <a:lnSpc>
              <a:spcPct val="90000"/>
            </a:lnSpc>
            <a:spcBef>
              <a:spcPct val="0"/>
            </a:spcBef>
            <a:spcAft>
              <a:spcPct val="35000"/>
            </a:spcAft>
            <a:buNone/>
          </a:pPr>
          <a:r>
            <a:rPr lang="fr-FR" sz="1100" kern="1200" dirty="0">
              <a:latin typeface="Calibri Light" panose="020F0302020204030204" pitchFamily="34" charset="0"/>
              <a:ea typeface="Calibri Light" panose="020F0302020204030204" pitchFamily="34" charset="0"/>
              <a:cs typeface="Calibri Light" panose="020F0302020204030204" pitchFamily="34" charset="0"/>
            </a:rPr>
            <a:t>(tout autre point de vue à considérer, ex : sécurité économique)</a:t>
          </a:r>
        </a:p>
      </dsp:txBody>
      <dsp:txXfrm>
        <a:off x="7215717" y="883335"/>
        <a:ext cx="1751387" cy="883335"/>
      </dsp:txXfrm>
    </dsp:sp>
    <dsp:sp modelId="{FA0AA23B-44EA-4C65-99C5-0D6EB4461F4D}">
      <dsp:nvSpPr>
        <dsp:cNvPr id="0" name=""/>
        <dsp:cNvSpPr/>
      </dsp:nvSpPr>
      <dsp:spPr>
        <a:xfrm>
          <a:off x="7723722" y="132500"/>
          <a:ext cx="735376" cy="735376"/>
        </a:xfrm>
        <a:prstGeom prst="ellipse">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905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54D78BC-ED2E-4DDB-B200-42446C61983E}">
      <dsp:nvSpPr>
        <dsp:cNvPr id="0" name=""/>
        <dsp:cNvSpPr/>
      </dsp:nvSpPr>
      <dsp:spPr>
        <a:xfrm>
          <a:off x="358684" y="1766671"/>
          <a:ext cx="8249736" cy="331250"/>
        </a:xfrm>
        <a:prstGeom prst="leftRightArrow">
          <a:avLst/>
        </a:prstGeom>
        <a:solidFill>
          <a:schemeClr val="dk1">
            <a:tint val="6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E9A03F-A7CB-46D8-BFCF-C97896F8F467}">
      <dsp:nvSpPr>
        <dsp:cNvPr id="0" name=""/>
        <dsp:cNvSpPr/>
      </dsp:nvSpPr>
      <dsp:spPr>
        <a:xfrm>
          <a:off x="2529" y="141227"/>
          <a:ext cx="1203811" cy="829426"/>
        </a:xfrm>
        <a:prstGeom prst="roundRect">
          <a:avLst/>
        </a:prstGeom>
        <a:blipFill>
          <a:blip xmlns:r="http://schemas.openxmlformats.org/officeDocument/2006/relationships" r:embed="rId1"/>
          <a:srcRect/>
          <a:stretch>
            <a:fillRect l="-2000" r="-2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CA4A9A-1EC1-47B3-851D-81F7ADD9F370}">
      <dsp:nvSpPr>
        <dsp:cNvPr id="0" name=""/>
        <dsp:cNvSpPr/>
      </dsp:nvSpPr>
      <dsp:spPr>
        <a:xfrm>
          <a:off x="2529" y="970653"/>
          <a:ext cx="1203811" cy="446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marL="0" lvl="0" indent="0" algn="ctr" defTabSz="533400">
            <a:lnSpc>
              <a:spcPct val="90000"/>
            </a:lnSpc>
            <a:spcBef>
              <a:spcPct val="0"/>
            </a:spcBef>
            <a:spcAft>
              <a:spcPct val="35000"/>
            </a:spcAft>
            <a:buNone/>
          </a:pPr>
          <a:r>
            <a:rPr lang="fr-FR" sz="1200" kern="1200" dirty="0">
              <a:latin typeface="Calibri Light" panose="020F0302020204030204" pitchFamily="34" charset="0"/>
              <a:cs typeface="Calibri Light" panose="020F0302020204030204" pitchFamily="34" charset="0"/>
            </a:rPr>
            <a:t>Gouvernance responsable</a:t>
          </a:r>
        </a:p>
      </dsp:txBody>
      <dsp:txXfrm>
        <a:off x="2529" y="970653"/>
        <a:ext cx="1203811" cy="446614"/>
      </dsp:txXfrm>
    </dsp:sp>
    <dsp:sp modelId="{820BA4BC-0CF1-4A61-B463-0AE36A74590A}">
      <dsp:nvSpPr>
        <dsp:cNvPr id="0" name=""/>
        <dsp:cNvSpPr/>
      </dsp:nvSpPr>
      <dsp:spPr>
        <a:xfrm>
          <a:off x="1326772" y="141227"/>
          <a:ext cx="1203811" cy="829426"/>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2ED5F3-5140-49EF-BFA6-1398908110B2}">
      <dsp:nvSpPr>
        <dsp:cNvPr id="0" name=""/>
        <dsp:cNvSpPr/>
      </dsp:nvSpPr>
      <dsp:spPr>
        <a:xfrm>
          <a:off x="1326772" y="970653"/>
          <a:ext cx="1203811" cy="446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marL="0" lvl="0" indent="0" algn="ctr" defTabSz="533400">
            <a:lnSpc>
              <a:spcPct val="90000"/>
            </a:lnSpc>
            <a:spcBef>
              <a:spcPct val="0"/>
            </a:spcBef>
            <a:spcAft>
              <a:spcPct val="35000"/>
            </a:spcAft>
            <a:buNone/>
          </a:pPr>
          <a:r>
            <a:rPr lang="fr-FR" sz="1200" kern="1200" dirty="0">
              <a:latin typeface="Calibri Light" panose="020F0302020204030204" pitchFamily="34" charset="0"/>
              <a:cs typeface="Calibri Light" panose="020F0302020204030204" pitchFamily="34" charset="0"/>
            </a:rPr>
            <a:t>Fiabilité et sûreté</a:t>
          </a:r>
        </a:p>
      </dsp:txBody>
      <dsp:txXfrm>
        <a:off x="1326772" y="970653"/>
        <a:ext cx="1203811" cy="446614"/>
      </dsp:txXfrm>
    </dsp:sp>
    <dsp:sp modelId="{EEB2ECD4-6C04-448E-A990-949201CA60BD}">
      <dsp:nvSpPr>
        <dsp:cNvPr id="0" name=""/>
        <dsp:cNvSpPr/>
      </dsp:nvSpPr>
      <dsp:spPr>
        <a:xfrm>
          <a:off x="2651015" y="141227"/>
          <a:ext cx="1203811" cy="829426"/>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7000" r="-7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80355F-5B38-4B07-8981-91B4E2349069}">
      <dsp:nvSpPr>
        <dsp:cNvPr id="0" name=""/>
        <dsp:cNvSpPr/>
      </dsp:nvSpPr>
      <dsp:spPr>
        <a:xfrm>
          <a:off x="2651015" y="970653"/>
          <a:ext cx="1203811" cy="446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marL="0" lvl="0" indent="0" algn="ctr" defTabSz="533400">
            <a:lnSpc>
              <a:spcPct val="90000"/>
            </a:lnSpc>
            <a:spcBef>
              <a:spcPct val="0"/>
            </a:spcBef>
            <a:spcAft>
              <a:spcPct val="35000"/>
            </a:spcAft>
            <a:buNone/>
          </a:pPr>
          <a:r>
            <a:rPr lang="fr-FR" sz="1200" kern="1200" dirty="0">
              <a:latin typeface="Calibri Light" panose="020F0302020204030204" pitchFamily="34" charset="0"/>
              <a:cs typeface="Calibri Light" panose="020F0302020204030204" pitchFamily="34" charset="0"/>
            </a:rPr>
            <a:t>Équité</a:t>
          </a:r>
        </a:p>
      </dsp:txBody>
      <dsp:txXfrm>
        <a:off x="2651015" y="970653"/>
        <a:ext cx="1203811" cy="446614"/>
      </dsp:txXfrm>
    </dsp:sp>
    <dsp:sp modelId="{5F18EAAF-4CFB-42AD-8784-106086C360A8}">
      <dsp:nvSpPr>
        <dsp:cNvPr id="0" name=""/>
        <dsp:cNvSpPr/>
      </dsp:nvSpPr>
      <dsp:spPr>
        <a:xfrm>
          <a:off x="3975258" y="141227"/>
          <a:ext cx="1203811" cy="829426"/>
        </a:xfrm>
        <a:prstGeom prst="round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000" r="-2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437F6E-6C94-4F12-AC7B-C33D1A9A08A1}">
      <dsp:nvSpPr>
        <dsp:cNvPr id="0" name=""/>
        <dsp:cNvSpPr/>
      </dsp:nvSpPr>
      <dsp:spPr>
        <a:xfrm>
          <a:off x="3975258" y="970653"/>
          <a:ext cx="1203811" cy="446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marL="0" lvl="0" indent="0" algn="ctr" defTabSz="533400">
            <a:lnSpc>
              <a:spcPct val="90000"/>
            </a:lnSpc>
            <a:spcBef>
              <a:spcPct val="0"/>
            </a:spcBef>
            <a:spcAft>
              <a:spcPct val="35000"/>
            </a:spcAft>
            <a:buNone/>
          </a:pPr>
          <a:r>
            <a:rPr lang="fr-FR" sz="1200" kern="1200" dirty="0">
              <a:latin typeface="Calibri Light" panose="020F0302020204030204" pitchFamily="34" charset="0"/>
              <a:cs typeface="Calibri Light" panose="020F0302020204030204" pitchFamily="34" charset="0"/>
            </a:rPr>
            <a:t>Transparence</a:t>
          </a:r>
        </a:p>
      </dsp:txBody>
      <dsp:txXfrm>
        <a:off x="3975258" y="970653"/>
        <a:ext cx="1203811" cy="446614"/>
      </dsp:txXfrm>
    </dsp:sp>
    <dsp:sp modelId="{ECBECBF2-9517-498E-B798-7E57986AD536}">
      <dsp:nvSpPr>
        <dsp:cNvPr id="0" name=""/>
        <dsp:cNvSpPr/>
      </dsp:nvSpPr>
      <dsp:spPr>
        <a:xfrm>
          <a:off x="2529" y="1537648"/>
          <a:ext cx="1203811" cy="829426"/>
        </a:xfrm>
        <a:prstGeom prst="round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11000" r="-11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64DEBB-0039-4A75-8A1D-DF503698860A}">
      <dsp:nvSpPr>
        <dsp:cNvPr id="0" name=""/>
        <dsp:cNvSpPr/>
      </dsp:nvSpPr>
      <dsp:spPr>
        <a:xfrm>
          <a:off x="2529" y="2367075"/>
          <a:ext cx="1203811" cy="446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marL="0" lvl="0" indent="0" algn="ctr" defTabSz="533400">
            <a:lnSpc>
              <a:spcPct val="90000"/>
            </a:lnSpc>
            <a:spcBef>
              <a:spcPct val="0"/>
            </a:spcBef>
            <a:spcAft>
              <a:spcPct val="35000"/>
            </a:spcAft>
            <a:buNone/>
          </a:pPr>
          <a:r>
            <a:rPr lang="fr-FR" sz="1200" kern="1200" dirty="0">
              <a:latin typeface="Calibri Light" panose="020F0302020204030204" pitchFamily="34" charset="0"/>
              <a:cs typeface="Calibri Light" panose="020F0302020204030204" pitchFamily="34" charset="0"/>
            </a:rPr>
            <a:t>Sécurité des informations</a:t>
          </a:r>
        </a:p>
      </dsp:txBody>
      <dsp:txXfrm>
        <a:off x="2529" y="2367075"/>
        <a:ext cx="1203811" cy="446614"/>
      </dsp:txXfrm>
    </dsp:sp>
    <dsp:sp modelId="{3FA12FD0-DC13-4CBD-A612-CACB84570D95}">
      <dsp:nvSpPr>
        <dsp:cNvPr id="0" name=""/>
        <dsp:cNvSpPr/>
      </dsp:nvSpPr>
      <dsp:spPr>
        <a:xfrm>
          <a:off x="1326772" y="1537648"/>
          <a:ext cx="1203811" cy="829426"/>
        </a:xfrm>
        <a:prstGeom prst="round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2000" r="-2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77F9E3-7E83-41C5-81ED-A16088BF7698}">
      <dsp:nvSpPr>
        <dsp:cNvPr id="0" name=""/>
        <dsp:cNvSpPr/>
      </dsp:nvSpPr>
      <dsp:spPr>
        <a:xfrm>
          <a:off x="1326772" y="2367075"/>
          <a:ext cx="1203811" cy="446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marL="0" lvl="0" indent="0" algn="ctr" defTabSz="533400">
            <a:lnSpc>
              <a:spcPct val="90000"/>
            </a:lnSpc>
            <a:spcBef>
              <a:spcPct val="0"/>
            </a:spcBef>
            <a:spcAft>
              <a:spcPct val="35000"/>
            </a:spcAft>
            <a:buNone/>
          </a:pPr>
          <a:r>
            <a:rPr lang="fr-FR" sz="1200" kern="1200" dirty="0">
              <a:latin typeface="Calibri Light" panose="020F0302020204030204" pitchFamily="34" charset="0"/>
              <a:cs typeface="Calibri Light" panose="020F0302020204030204" pitchFamily="34" charset="0"/>
            </a:rPr>
            <a:t>Protection des droits et libertés</a:t>
          </a:r>
        </a:p>
      </dsp:txBody>
      <dsp:txXfrm>
        <a:off x="1326772" y="2367075"/>
        <a:ext cx="1203811" cy="446614"/>
      </dsp:txXfrm>
    </dsp:sp>
    <dsp:sp modelId="{C42147ED-62E9-4730-8BBD-266DBD0E1434}">
      <dsp:nvSpPr>
        <dsp:cNvPr id="0" name=""/>
        <dsp:cNvSpPr/>
      </dsp:nvSpPr>
      <dsp:spPr>
        <a:xfrm>
          <a:off x="2651015" y="1537648"/>
          <a:ext cx="1203811" cy="829426"/>
        </a:xfrm>
        <a:prstGeom prst="roundRect">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l="-3000" r="-3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7BAEC4-3BB9-4CF3-A34D-22F8DCCEA61D}">
      <dsp:nvSpPr>
        <dsp:cNvPr id="0" name=""/>
        <dsp:cNvSpPr/>
      </dsp:nvSpPr>
      <dsp:spPr>
        <a:xfrm>
          <a:off x="2651015" y="2367075"/>
          <a:ext cx="1203811" cy="446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marL="0" lvl="0" indent="0" algn="ctr" defTabSz="533400">
            <a:lnSpc>
              <a:spcPct val="90000"/>
            </a:lnSpc>
            <a:spcBef>
              <a:spcPct val="0"/>
            </a:spcBef>
            <a:spcAft>
              <a:spcPct val="35000"/>
            </a:spcAft>
            <a:buNone/>
          </a:pPr>
          <a:r>
            <a:rPr lang="fr-FR" sz="1200" kern="1200" dirty="0">
              <a:latin typeface="Calibri Light" panose="020F0302020204030204" pitchFamily="34" charset="0"/>
              <a:cs typeface="Calibri Light" panose="020F0302020204030204" pitchFamily="34" charset="0"/>
            </a:rPr>
            <a:t>Maintenance et évolutivité</a:t>
          </a:r>
        </a:p>
      </dsp:txBody>
      <dsp:txXfrm>
        <a:off x="2651015" y="2367075"/>
        <a:ext cx="1203811" cy="446614"/>
      </dsp:txXfrm>
    </dsp:sp>
    <dsp:sp modelId="{E14C8862-C623-4560-BFA6-AA0625C76E75}">
      <dsp:nvSpPr>
        <dsp:cNvPr id="0" name=""/>
        <dsp:cNvSpPr/>
      </dsp:nvSpPr>
      <dsp:spPr>
        <a:xfrm>
          <a:off x="3975258" y="1537648"/>
          <a:ext cx="1203811" cy="829426"/>
        </a:xfrm>
        <a:prstGeom prst="roundRect">
          <a:avLst/>
        </a:prstGeom>
        <a:blipFill>
          <a:blip xmlns:r="http://schemas.openxmlformats.org/officeDocument/2006/relationships" r:embed="rId8">
            <a:extLst>
              <a:ext uri="{28A0092B-C50C-407E-A947-70E740481C1C}">
                <a14:useLocalDpi xmlns:a14="http://schemas.microsoft.com/office/drawing/2010/main" val="0"/>
              </a:ext>
            </a:extLst>
          </a:blip>
          <a:srcRect/>
          <a:stretch>
            <a:fillRect l="-11000" r="-11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81B8E7-4E64-40A0-B2E6-7D22537D37B4}">
      <dsp:nvSpPr>
        <dsp:cNvPr id="0" name=""/>
        <dsp:cNvSpPr/>
      </dsp:nvSpPr>
      <dsp:spPr>
        <a:xfrm>
          <a:off x="3975258" y="2367075"/>
          <a:ext cx="1203811" cy="446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marL="0" lvl="0" indent="0" algn="ctr" defTabSz="533400">
            <a:lnSpc>
              <a:spcPct val="90000"/>
            </a:lnSpc>
            <a:spcBef>
              <a:spcPct val="0"/>
            </a:spcBef>
            <a:spcAft>
              <a:spcPct val="35000"/>
            </a:spcAft>
            <a:buNone/>
          </a:pPr>
          <a:r>
            <a:rPr lang="fr-FR" sz="1200" kern="1200" dirty="0">
              <a:latin typeface="Calibri Light" panose="020F0302020204030204" pitchFamily="34" charset="0"/>
              <a:cs typeface="Calibri Light" panose="020F0302020204030204" pitchFamily="34" charset="0"/>
            </a:rPr>
            <a:t>Interopérabilité</a:t>
          </a:r>
        </a:p>
      </dsp:txBody>
      <dsp:txXfrm>
        <a:off x="3975258" y="2367075"/>
        <a:ext cx="1203811" cy="446614"/>
      </dsp:txXfrm>
    </dsp:sp>
    <dsp:sp modelId="{5DF32304-DBD6-4345-98D1-95FAC929E44E}">
      <dsp:nvSpPr>
        <dsp:cNvPr id="0" name=""/>
        <dsp:cNvSpPr/>
      </dsp:nvSpPr>
      <dsp:spPr>
        <a:xfrm>
          <a:off x="1326772" y="2934070"/>
          <a:ext cx="1203811" cy="829426"/>
        </a:xfrm>
        <a:prstGeom prst="roundRect">
          <a:avLst/>
        </a:prstGeom>
        <a:blipFill>
          <a:blip xmlns:r="http://schemas.openxmlformats.org/officeDocument/2006/relationships" r:embed="rId9">
            <a:extLst>
              <a:ext uri="{28A0092B-C50C-407E-A947-70E740481C1C}">
                <a14:useLocalDpi xmlns:a14="http://schemas.microsoft.com/office/drawing/2010/main" val="0"/>
              </a:ext>
            </a:extLst>
          </a:blip>
          <a:srcRect/>
          <a:stretch>
            <a:fillRect l="-14000" r="-14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C1EA7F-A2FD-4835-8CDC-19C6644F0F01}">
      <dsp:nvSpPr>
        <dsp:cNvPr id="0" name=""/>
        <dsp:cNvSpPr/>
      </dsp:nvSpPr>
      <dsp:spPr>
        <a:xfrm>
          <a:off x="1326772" y="3763496"/>
          <a:ext cx="1203811" cy="446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marL="0" lvl="0" indent="0" algn="ctr" defTabSz="533400">
            <a:lnSpc>
              <a:spcPct val="90000"/>
            </a:lnSpc>
            <a:spcBef>
              <a:spcPct val="0"/>
            </a:spcBef>
            <a:spcAft>
              <a:spcPct val="35000"/>
            </a:spcAft>
            <a:buNone/>
          </a:pPr>
          <a:r>
            <a:rPr lang="fr-FR" sz="1200" kern="1200" dirty="0">
              <a:latin typeface="Calibri Light" panose="020F0302020204030204" pitchFamily="34" charset="0"/>
              <a:cs typeface="Calibri Light" panose="020F0302020204030204" pitchFamily="34" charset="0"/>
            </a:rPr>
            <a:t>Respect de l’environnement</a:t>
          </a:r>
        </a:p>
      </dsp:txBody>
      <dsp:txXfrm>
        <a:off x="1326772" y="3763496"/>
        <a:ext cx="1203811" cy="446614"/>
      </dsp:txXfrm>
    </dsp:sp>
    <dsp:sp modelId="{319DB9E1-058C-4310-A569-B83C93185B14}">
      <dsp:nvSpPr>
        <dsp:cNvPr id="0" name=""/>
        <dsp:cNvSpPr/>
      </dsp:nvSpPr>
      <dsp:spPr>
        <a:xfrm>
          <a:off x="2651015" y="2934070"/>
          <a:ext cx="1203811" cy="829426"/>
        </a:xfrm>
        <a:prstGeom prst="roundRect">
          <a:avLst/>
        </a:prstGeom>
        <a:blipFill>
          <a:blip xmlns:r="http://schemas.openxmlformats.org/officeDocument/2006/relationships" r:embed="rId10">
            <a:extLst>
              <a:ext uri="{28A0092B-C50C-407E-A947-70E740481C1C}">
                <a14:useLocalDpi xmlns:a14="http://schemas.microsoft.com/office/drawing/2010/main" val="0"/>
              </a:ext>
            </a:extLst>
          </a:blip>
          <a:srcRect/>
          <a:stretch>
            <a:fillRect l="-2000" r="-2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C8F492-C95B-47CC-93D2-88274985A366}">
      <dsp:nvSpPr>
        <dsp:cNvPr id="0" name=""/>
        <dsp:cNvSpPr/>
      </dsp:nvSpPr>
      <dsp:spPr>
        <a:xfrm>
          <a:off x="2651015" y="3763496"/>
          <a:ext cx="1203811" cy="4466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marL="0" lvl="0" indent="0" algn="ctr" defTabSz="533400">
            <a:lnSpc>
              <a:spcPct val="90000"/>
            </a:lnSpc>
            <a:spcBef>
              <a:spcPct val="0"/>
            </a:spcBef>
            <a:spcAft>
              <a:spcPct val="35000"/>
            </a:spcAft>
            <a:buNone/>
          </a:pPr>
          <a:r>
            <a:rPr lang="fr-FR" sz="1200" kern="1200" dirty="0">
              <a:latin typeface="Calibri Light" panose="020F0302020204030204" pitchFamily="34" charset="0"/>
              <a:cs typeface="Calibri Light" panose="020F0302020204030204" pitchFamily="34" charset="0"/>
            </a:rPr>
            <a:t>Accessibilité</a:t>
          </a:r>
        </a:p>
      </dsp:txBody>
      <dsp:txXfrm>
        <a:off x="2651015" y="3763496"/>
        <a:ext cx="1203811" cy="4466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A3C1CA-F3CF-47B7-9BED-F261669B16D1}">
      <dsp:nvSpPr>
        <dsp:cNvPr id="0" name=""/>
        <dsp:cNvSpPr/>
      </dsp:nvSpPr>
      <dsp:spPr>
        <a:xfrm>
          <a:off x="1498514" y="890081"/>
          <a:ext cx="312977" cy="91440"/>
        </a:xfrm>
        <a:custGeom>
          <a:avLst/>
          <a:gdLst/>
          <a:ahLst/>
          <a:cxnLst/>
          <a:rect l="0" t="0" r="0" b="0"/>
          <a:pathLst>
            <a:path>
              <a:moveTo>
                <a:pt x="0" y="45720"/>
              </a:moveTo>
              <a:lnTo>
                <a:pt x="312977" y="45720"/>
              </a:lnTo>
            </a:path>
          </a:pathLst>
        </a:custGeom>
        <a:noFill/>
        <a:ln w="12700" cap="flat" cmpd="sng" algn="ctr">
          <a:solidFill>
            <a:schemeClr val="dk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fr-FR" sz="700" kern="1200">
            <a:latin typeface="Calibri Light" panose="020F0302020204030204" pitchFamily="34" charset="0"/>
            <a:cs typeface="Calibri Light" panose="020F0302020204030204" pitchFamily="34" charset="0"/>
          </a:endParaRPr>
        </a:p>
      </dsp:txBody>
      <dsp:txXfrm>
        <a:off x="1646413" y="934082"/>
        <a:ext cx="17178" cy="3439"/>
      </dsp:txXfrm>
    </dsp:sp>
    <dsp:sp modelId="{A2B85F2E-551E-4418-84D2-289D792F547E}">
      <dsp:nvSpPr>
        <dsp:cNvPr id="0" name=""/>
        <dsp:cNvSpPr/>
      </dsp:nvSpPr>
      <dsp:spPr>
        <a:xfrm>
          <a:off x="6498" y="487656"/>
          <a:ext cx="1493815" cy="896289"/>
        </a:xfrm>
        <a:prstGeom prst="rect">
          <a:avLst/>
        </a:prstGeom>
        <a:solidFill>
          <a:schemeClr val="bg1">
            <a:lumMod val="8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8232" tIns="78232" rIns="78232" bIns="78232" numCol="1" spcCol="1270" anchor="t" anchorCtr="0">
          <a:noAutofit/>
        </a:bodyPr>
        <a:lstStyle/>
        <a:p>
          <a:pPr marL="0" lvl="0" indent="0" algn="l" defTabSz="488950">
            <a:lnSpc>
              <a:spcPct val="90000"/>
            </a:lnSpc>
            <a:spcBef>
              <a:spcPct val="0"/>
            </a:spcBef>
            <a:spcAft>
              <a:spcPct val="35000"/>
            </a:spcAft>
            <a:buNone/>
          </a:pPr>
          <a:r>
            <a:rPr lang="fr-FR" sz="1100" b="1" kern="1200" dirty="0">
              <a:latin typeface="Calibri Light" panose="020F0302020204030204" pitchFamily="34" charset="0"/>
              <a:cs typeface="Calibri Light" panose="020F0302020204030204" pitchFamily="34" charset="0"/>
            </a:rPr>
            <a:t>Objet d’étude</a:t>
          </a:r>
        </a:p>
        <a:p>
          <a:pPr marL="57150" lvl="1" indent="-57150" algn="l" defTabSz="444500">
            <a:lnSpc>
              <a:spcPct val="90000"/>
            </a:lnSpc>
            <a:spcBef>
              <a:spcPct val="0"/>
            </a:spcBef>
            <a:spcAft>
              <a:spcPct val="15000"/>
            </a:spcAft>
            <a:buChar char="•"/>
          </a:pPr>
          <a:r>
            <a:rPr lang="fr-FR" sz="1000" kern="1200" dirty="0">
              <a:latin typeface="Calibri Light" panose="020F0302020204030204" pitchFamily="34" charset="0"/>
              <a:cs typeface="Calibri Light" panose="020F0302020204030204" pitchFamily="34" charset="0"/>
            </a:rPr>
            <a:t>Un produit ou service qui repose sur de l’IA</a:t>
          </a:r>
        </a:p>
      </dsp:txBody>
      <dsp:txXfrm>
        <a:off x="6498" y="487656"/>
        <a:ext cx="1493815" cy="896289"/>
      </dsp:txXfrm>
    </dsp:sp>
    <dsp:sp modelId="{0E256091-F172-4918-B0FC-CA3238B8B6FD}">
      <dsp:nvSpPr>
        <dsp:cNvPr id="0" name=""/>
        <dsp:cNvSpPr/>
      </dsp:nvSpPr>
      <dsp:spPr>
        <a:xfrm>
          <a:off x="3335907" y="890081"/>
          <a:ext cx="312977" cy="91440"/>
        </a:xfrm>
        <a:custGeom>
          <a:avLst/>
          <a:gdLst/>
          <a:ahLst/>
          <a:cxnLst/>
          <a:rect l="0" t="0" r="0" b="0"/>
          <a:pathLst>
            <a:path>
              <a:moveTo>
                <a:pt x="0" y="45720"/>
              </a:moveTo>
              <a:lnTo>
                <a:pt x="312977" y="45720"/>
              </a:lnTo>
            </a:path>
          </a:pathLst>
        </a:custGeom>
        <a:noFill/>
        <a:ln w="12700" cap="flat" cmpd="sng" algn="ctr">
          <a:solidFill>
            <a:schemeClr val="dk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fr-FR" sz="700" kern="1200">
            <a:latin typeface="Calibri Light" panose="020F0302020204030204" pitchFamily="34" charset="0"/>
            <a:cs typeface="Calibri Light" panose="020F0302020204030204" pitchFamily="34" charset="0"/>
          </a:endParaRPr>
        </a:p>
      </dsp:txBody>
      <dsp:txXfrm>
        <a:off x="3483807" y="934082"/>
        <a:ext cx="17178" cy="3439"/>
      </dsp:txXfrm>
    </dsp:sp>
    <dsp:sp modelId="{8D573CA0-8F58-42D4-AB57-5885FD7C4636}">
      <dsp:nvSpPr>
        <dsp:cNvPr id="0" name=""/>
        <dsp:cNvSpPr/>
      </dsp:nvSpPr>
      <dsp:spPr>
        <a:xfrm>
          <a:off x="1843892" y="487656"/>
          <a:ext cx="1493815" cy="896289"/>
        </a:xfrm>
        <a:prstGeom prst="rect">
          <a:avLst/>
        </a:prstGeom>
        <a:solidFill>
          <a:schemeClr val="bg1">
            <a:lumMod val="8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8232" tIns="78232" rIns="78232" bIns="78232" numCol="1" spcCol="1270" anchor="t" anchorCtr="0">
          <a:noAutofit/>
        </a:bodyPr>
        <a:lstStyle/>
        <a:p>
          <a:pPr marL="0" lvl="0" indent="0" algn="l" defTabSz="488950">
            <a:lnSpc>
              <a:spcPct val="90000"/>
            </a:lnSpc>
            <a:spcBef>
              <a:spcPct val="0"/>
            </a:spcBef>
            <a:spcAft>
              <a:spcPct val="35000"/>
            </a:spcAft>
            <a:buNone/>
          </a:pPr>
          <a:r>
            <a:rPr lang="fr-FR" sz="1100" b="1" kern="1200" dirty="0">
              <a:latin typeface="Calibri Light" panose="020F0302020204030204" pitchFamily="34" charset="0"/>
              <a:cs typeface="Calibri Light" panose="020F0302020204030204" pitchFamily="34" charset="0"/>
            </a:rPr>
            <a:t>Mission</a:t>
          </a:r>
        </a:p>
        <a:p>
          <a:pPr marL="57150" lvl="1" indent="-57150" algn="l" defTabSz="444500">
            <a:lnSpc>
              <a:spcPct val="90000"/>
            </a:lnSpc>
            <a:spcBef>
              <a:spcPct val="0"/>
            </a:spcBef>
            <a:spcAft>
              <a:spcPct val="15000"/>
            </a:spcAft>
            <a:buChar char="•"/>
          </a:pPr>
          <a:r>
            <a:rPr lang="fr-FR" sz="1000" kern="1200" dirty="0">
              <a:latin typeface="Calibri Light" panose="020F0302020204030204" pitchFamily="34" charset="0"/>
              <a:cs typeface="Calibri Light" panose="020F0302020204030204" pitchFamily="34" charset="0"/>
            </a:rPr>
            <a:t>La finalité</a:t>
          </a:r>
        </a:p>
      </dsp:txBody>
      <dsp:txXfrm>
        <a:off x="1843892" y="487656"/>
        <a:ext cx="1493815" cy="896289"/>
      </dsp:txXfrm>
    </dsp:sp>
    <dsp:sp modelId="{26B005D8-D533-49C5-9217-DAD46AFCA38C}">
      <dsp:nvSpPr>
        <dsp:cNvPr id="0" name=""/>
        <dsp:cNvSpPr/>
      </dsp:nvSpPr>
      <dsp:spPr>
        <a:xfrm>
          <a:off x="753406" y="1382146"/>
          <a:ext cx="3674787" cy="312977"/>
        </a:xfrm>
        <a:custGeom>
          <a:avLst/>
          <a:gdLst/>
          <a:ahLst/>
          <a:cxnLst/>
          <a:rect l="0" t="0" r="0" b="0"/>
          <a:pathLst>
            <a:path>
              <a:moveTo>
                <a:pt x="3674787" y="0"/>
              </a:moveTo>
              <a:lnTo>
                <a:pt x="3674787" y="173588"/>
              </a:lnTo>
              <a:lnTo>
                <a:pt x="0" y="173588"/>
              </a:lnTo>
              <a:lnTo>
                <a:pt x="0" y="312977"/>
              </a:lnTo>
            </a:path>
          </a:pathLst>
        </a:custGeom>
        <a:noFill/>
        <a:ln w="12700" cap="flat" cmpd="sng" algn="ctr">
          <a:solidFill>
            <a:schemeClr val="dk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fr-FR" sz="700" kern="1200">
            <a:latin typeface="Calibri Light" panose="020F0302020204030204" pitchFamily="34" charset="0"/>
            <a:cs typeface="Calibri Light" panose="020F0302020204030204" pitchFamily="34" charset="0"/>
          </a:endParaRPr>
        </a:p>
      </dsp:txBody>
      <dsp:txXfrm>
        <a:off x="2498529" y="1536915"/>
        <a:ext cx="184540" cy="3439"/>
      </dsp:txXfrm>
    </dsp:sp>
    <dsp:sp modelId="{86B55CAC-0374-460A-A22C-E556C47CADAC}">
      <dsp:nvSpPr>
        <dsp:cNvPr id="0" name=""/>
        <dsp:cNvSpPr/>
      </dsp:nvSpPr>
      <dsp:spPr>
        <a:xfrm>
          <a:off x="3681285" y="487656"/>
          <a:ext cx="1493815" cy="896289"/>
        </a:xfrm>
        <a:prstGeom prst="rect">
          <a:avLst/>
        </a:prstGeom>
        <a:solidFill>
          <a:schemeClr val="bg1">
            <a:lumMod val="8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8232" tIns="78232" rIns="78232" bIns="78232" numCol="1" spcCol="1270" anchor="t" anchorCtr="0">
          <a:noAutofit/>
        </a:bodyPr>
        <a:lstStyle/>
        <a:p>
          <a:pPr marL="0" lvl="0" indent="0" algn="l" defTabSz="488950">
            <a:lnSpc>
              <a:spcPct val="90000"/>
            </a:lnSpc>
            <a:spcBef>
              <a:spcPct val="0"/>
            </a:spcBef>
            <a:spcAft>
              <a:spcPct val="35000"/>
            </a:spcAft>
            <a:buNone/>
          </a:pPr>
          <a:r>
            <a:rPr lang="fr-FR" sz="1100" b="1" kern="1200" dirty="0">
              <a:latin typeface="Calibri Light" panose="020F0302020204030204" pitchFamily="34" charset="0"/>
              <a:cs typeface="Calibri Light" panose="020F0302020204030204" pitchFamily="34" charset="0"/>
            </a:rPr>
            <a:t>Valeurs métiers</a:t>
          </a:r>
        </a:p>
        <a:p>
          <a:pPr marL="57150" lvl="1" indent="-57150" algn="l" defTabSz="444500">
            <a:lnSpc>
              <a:spcPct val="90000"/>
            </a:lnSpc>
            <a:spcBef>
              <a:spcPct val="0"/>
            </a:spcBef>
            <a:spcAft>
              <a:spcPct val="15000"/>
            </a:spcAft>
            <a:buChar char="•"/>
          </a:pPr>
          <a:r>
            <a:rPr lang="fr-FR" sz="1000" kern="1200" dirty="0">
              <a:latin typeface="Calibri Light" panose="020F0302020204030204" pitchFamily="34" charset="0"/>
              <a:cs typeface="Calibri Light" panose="020F0302020204030204" pitchFamily="34" charset="0"/>
            </a:rPr>
            <a:t>Données d’entrée</a:t>
          </a:r>
        </a:p>
        <a:p>
          <a:pPr marL="57150" lvl="1" indent="-57150" algn="l" defTabSz="444500">
            <a:lnSpc>
              <a:spcPct val="90000"/>
            </a:lnSpc>
            <a:spcBef>
              <a:spcPct val="0"/>
            </a:spcBef>
            <a:spcAft>
              <a:spcPct val="15000"/>
            </a:spcAft>
            <a:buChar char="•"/>
          </a:pPr>
          <a:r>
            <a:rPr lang="fr-FR" sz="1000" kern="1200" dirty="0">
              <a:latin typeface="Calibri Light" panose="020F0302020204030204" pitchFamily="34" charset="0"/>
              <a:cs typeface="Calibri Light" panose="020F0302020204030204" pitchFamily="34" charset="0"/>
            </a:rPr>
            <a:t>Données d’entrainement</a:t>
          </a:r>
        </a:p>
        <a:p>
          <a:pPr marL="57150" lvl="1" indent="-57150" algn="l" defTabSz="444500">
            <a:lnSpc>
              <a:spcPct val="90000"/>
            </a:lnSpc>
            <a:spcBef>
              <a:spcPct val="0"/>
            </a:spcBef>
            <a:spcAft>
              <a:spcPct val="15000"/>
            </a:spcAft>
            <a:buChar char="•"/>
          </a:pPr>
          <a:r>
            <a:rPr lang="fr-FR" sz="1000" kern="1200" dirty="0">
              <a:latin typeface="Calibri Light" panose="020F0302020204030204" pitchFamily="34" charset="0"/>
              <a:cs typeface="Calibri Light" panose="020F0302020204030204" pitchFamily="34" charset="0"/>
            </a:rPr>
            <a:t>Données de sortie</a:t>
          </a:r>
        </a:p>
      </dsp:txBody>
      <dsp:txXfrm>
        <a:off x="3681285" y="487656"/>
        <a:ext cx="1493815" cy="896289"/>
      </dsp:txXfrm>
    </dsp:sp>
    <dsp:sp modelId="{B39A3642-0341-4493-B6BA-620546BC2C26}">
      <dsp:nvSpPr>
        <dsp:cNvPr id="0" name=""/>
        <dsp:cNvSpPr/>
      </dsp:nvSpPr>
      <dsp:spPr>
        <a:xfrm>
          <a:off x="1498514" y="2129948"/>
          <a:ext cx="312977" cy="91440"/>
        </a:xfrm>
        <a:custGeom>
          <a:avLst/>
          <a:gdLst/>
          <a:ahLst/>
          <a:cxnLst/>
          <a:rect l="0" t="0" r="0" b="0"/>
          <a:pathLst>
            <a:path>
              <a:moveTo>
                <a:pt x="0" y="45720"/>
              </a:moveTo>
              <a:lnTo>
                <a:pt x="312977" y="45720"/>
              </a:lnTo>
            </a:path>
          </a:pathLst>
        </a:custGeom>
        <a:noFill/>
        <a:ln w="12700" cap="flat" cmpd="sng" algn="ctr">
          <a:solidFill>
            <a:schemeClr val="dk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fr-FR" sz="700" kern="1200">
            <a:latin typeface="Calibri Light" panose="020F0302020204030204" pitchFamily="34" charset="0"/>
            <a:cs typeface="Calibri Light" panose="020F0302020204030204" pitchFamily="34" charset="0"/>
          </a:endParaRPr>
        </a:p>
      </dsp:txBody>
      <dsp:txXfrm>
        <a:off x="1646413" y="2173949"/>
        <a:ext cx="17178" cy="3439"/>
      </dsp:txXfrm>
    </dsp:sp>
    <dsp:sp modelId="{71291DAA-66A5-4B47-BBA1-FA8ACF4A2F3D}">
      <dsp:nvSpPr>
        <dsp:cNvPr id="0" name=""/>
        <dsp:cNvSpPr/>
      </dsp:nvSpPr>
      <dsp:spPr>
        <a:xfrm>
          <a:off x="6498" y="1727524"/>
          <a:ext cx="1493815" cy="896289"/>
        </a:xfrm>
        <a:prstGeom prst="rect">
          <a:avLst/>
        </a:prstGeom>
        <a:solidFill>
          <a:schemeClr val="bg1">
            <a:lumMod val="8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8232" tIns="78232" rIns="78232" bIns="78232" numCol="1" spcCol="1270" anchor="t" anchorCtr="0">
          <a:noAutofit/>
        </a:bodyPr>
        <a:lstStyle/>
        <a:p>
          <a:pPr marL="0" lvl="0" indent="0" algn="l" defTabSz="488950">
            <a:lnSpc>
              <a:spcPct val="90000"/>
            </a:lnSpc>
            <a:spcBef>
              <a:spcPct val="0"/>
            </a:spcBef>
            <a:spcAft>
              <a:spcPct val="35000"/>
            </a:spcAft>
            <a:buNone/>
          </a:pPr>
          <a:r>
            <a:rPr lang="fr-FR" sz="1100" b="1" kern="1200" dirty="0">
              <a:latin typeface="Calibri Light" panose="020F0302020204030204" pitchFamily="34" charset="0"/>
              <a:cs typeface="Calibri Light" panose="020F0302020204030204" pitchFamily="34" charset="0"/>
            </a:rPr>
            <a:t>Biens supports</a:t>
          </a:r>
        </a:p>
        <a:p>
          <a:pPr marL="57150" lvl="1" indent="-57150" algn="l" defTabSz="444500">
            <a:lnSpc>
              <a:spcPct val="90000"/>
            </a:lnSpc>
            <a:spcBef>
              <a:spcPct val="0"/>
            </a:spcBef>
            <a:spcAft>
              <a:spcPct val="15000"/>
            </a:spcAft>
            <a:buChar char="•"/>
          </a:pPr>
          <a:r>
            <a:rPr lang="fr-FR" sz="1000" kern="1200" dirty="0">
              <a:latin typeface="Calibri Light" panose="020F0302020204030204" pitchFamily="34" charset="0"/>
              <a:cs typeface="Calibri Light" panose="020F0302020204030204" pitchFamily="34" charset="0"/>
            </a:rPr>
            <a:t>Le système d’IA, notamment son algorithme</a:t>
          </a:r>
        </a:p>
      </dsp:txBody>
      <dsp:txXfrm>
        <a:off x="6498" y="1727524"/>
        <a:ext cx="1493815" cy="896289"/>
      </dsp:txXfrm>
    </dsp:sp>
    <dsp:sp modelId="{71E7C0D6-F65D-4E50-9022-C40B9903C820}">
      <dsp:nvSpPr>
        <dsp:cNvPr id="0" name=""/>
        <dsp:cNvSpPr/>
      </dsp:nvSpPr>
      <dsp:spPr>
        <a:xfrm>
          <a:off x="3335907" y="2129948"/>
          <a:ext cx="312977" cy="91440"/>
        </a:xfrm>
        <a:custGeom>
          <a:avLst/>
          <a:gdLst/>
          <a:ahLst/>
          <a:cxnLst/>
          <a:rect l="0" t="0" r="0" b="0"/>
          <a:pathLst>
            <a:path>
              <a:moveTo>
                <a:pt x="0" y="45720"/>
              </a:moveTo>
              <a:lnTo>
                <a:pt x="312977" y="45720"/>
              </a:lnTo>
            </a:path>
          </a:pathLst>
        </a:custGeom>
        <a:noFill/>
        <a:ln w="12700" cap="flat" cmpd="sng" algn="ctr">
          <a:solidFill>
            <a:schemeClr val="dk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fr-FR" sz="700" kern="1200">
            <a:latin typeface="Calibri Light" panose="020F0302020204030204" pitchFamily="34" charset="0"/>
            <a:cs typeface="Calibri Light" panose="020F0302020204030204" pitchFamily="34" charset="0"/>
          </a:endParaRPr>
        </a:p>
      </dsp:txBody>
      <dsp:txXfrm>
        <a:off x="3483807" y="2173949"/>
        <a:ext cx="17178" cy="3439"/>
      </dsp:txXfrm>
    </dsp:sp>
    <dsp:sp modelId="{032C20AB-50D1-4B29-920C-2A8B19A87C40}">
      <dsp:nvSpPr>
        <dsp:cNvPr id="0" name=""/>
        <dsp:cNvSpPr/>
      </dsp:nvSpPr>
      <dsp:spPr>
        <a:xfrm>
          <a:off x="1843892" y="1727524"/>
          <a:ext cx="1493815" cy="896289"/>
        </a:xfrm>
        <a:prstGeom prst="rect">
          <a:avLst/>
        </a:prstGeom>
        <a:solidFill>
          <a:schemeClr val="bg1">
            <a:lumMod val="8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8232" tIns="78232" rIns="78232" bIns="78232" numCol="1" spcCol="1270" anchor="t" anchorCtr="0">
          <a:noAutofit/>
        </a:bodyPr>
        <a:lstStyle/>
        <a:p>
          <a:pPr marL="0" lvl="0" indent="0" algn="l" defTabSz="488950">
            <a:lnSpc>
              <a:spcPct val="90000"/>
            </a:lnSpc>
            <a:spcBef>
              <a:spcPct val="0"/>
            </a:spcBef>
            <a:spcAft>
              <a:spcPct val="35000"/>
            </a:spcAft>
            <a:buNone/>
          </a:pPr>
          <a:r>
            <a:rPr lang="fr-FR" sz="1100" b="1" kern="1200" dirty="0">
              <a:latin typeface="Calibri Light" panose="020F0302020204030204" pitchFamily="34" charset="0"/>
              <a:cs typeface="Calibri Light" panose="020F0302020204030204" pitchFamily="34" charset="0"/>
            </a:rPr>
            <a:t>Conséquences</a:t>
          </a:r>
        </a:p>
        <a:p>
          <a:pPr marL="57150" lvl="1" indent="-57150" algn="l" defTabSz="444500">
            <a:lnSpc>
              <a:spcPct val="90000"/>
            </a:lnSpc>
            <a:spcBef>
              <a:spcPct val="0"/>
            </a:spcBef>
            <a:spcAft>
              <a:spcPct val="15000"/>
            </a:spcAft>
            <a:buChar char="•"/>
          </a:pPr>
          <a:r>
            <a:rPr lang="fr-FR" sz="1000" kern="1200" dirty="0">
              <a:latin typeface="Calibri Light" panose="020F0302020204030204" pitchFamily="34" charset="0"/>
              <a:cs typeface="Calibri Light" panose="020F0302020204030204" pitchFamily="34" charset="0"/>
            </a:rPr>
            <a:t>Sur l’organisme</a:t>
          </a:r>
        </a:p>
        <a:p>
          <a:pPr marL="57150" lvl="1" indent="-57150" algn="l" defTabSz="444500">
            <a:lnSpc>
              <a:spcPct val="90000"/>
            </a:lnSpc>
            <a:spcBef>
              <a:spcPct val="0"/>
            </a:spcBef>
            <a:spcAft>
              <a:spcPct val="15000"/>
            </a:spcAft>
            <a:buChar char="•"/>
          </a:pPr>
          <a:r>
            <a:rPr lang="fr-FR" sz="1000" kern="1200" dirty="0">
              <a:latin typeface="Calibri Light" panose="020F0302020204030204" pitchFamily="34" charset="0"/>
              <a:cs typeface="Calibri Light" panose="020F0302020204030204" pitchFamily="34" charset="0"/>
            </a:rPr>
            <a:t>Sur les personnes</a:t>
          </a:r>
        </a:p>
        <a:p>
          <a:pPr marL="57150" lvl="1" indent="-57150" algn="l" defTabSz="444500">
            <a:lnSpc>
              <a:spcPct val="90000"/>
            </a:lnSpc>
            <a:spcBef>
              <a:spcPct val="0"/>
            </a:spcBef>
            <a:spcAft>
              <a:spcPct val="15000"/>
            </a:spcAft>
            <a:buChar char="•"/>
          </a:pPr>
          <a:r>
            <a:rPr lang="fr-FR" sz="1000" kern="1200" dirty="0">
              <a:latin typeface="Calibri Light" panose="020F0302020204030204" pitchFamily="34" charset="0"/>
              <a:cs typeface="Calibri Light" panose="020F0302020204030204" pitchFamily="34" charset="0"/>
            </a:rPr>
            <a:t>Sur l’environnement</a:t>
          </a:r>
        </a:p>
      </dsp:txBody>
      <dsp:txXfrm>
        <a:off x="1843892" y="1727524"/>
        <a:ext cx="1493815" cy="896289"/>
      </dsp:txXfrm>
    </dsp:sp>
    <dsp:sp modelId="{6F4BC278-324A-4C9B-B992-8C6F7EB36117}">
      <dsp:nvSpPr>
        <dsp:cNvPr id="0" name=""/>
        <dsp:cNvSpPr/>
      </dsp:nvSpPr>
      <dsp:spPr>
        <a:xfrm>
          <a:off x="753406" y="2622013"/>
          <a:ext cx="3674787" cy="312977"/>
        </a:xfrm>
        <a:custGeom>
          <a:avLst/>
          <a:gdLst/>
          <a:ahLst/>
          <a:cxnLst/>
          <a:rect l="0" t="0" r="0" b="0"/>
          <a:pathLst>
            <a:path>
              <a:moveTo>
                <a:pt x="3674787" y="0"/>
              </a:moveTo>
              <a:lnTo>
                <a:pt x="3674787" y="173588"/>
              </a:lnTo>
              <a:lnTo>
                <a:pt x="0" y="173588"/>
              </a:lnTo>
              <a:lnTo>
                <a:pt x="0" y="312977"/>
              </a:lnTo>
            </a:path>
          </a:pathLst>
        </a:custGeom>
        <a:noFill/>
        <a:ln w="12700" cap="flat" cmpd="sng" algn="ctr">
          <a:solidFill>
            <a:schemeClr val="dk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fr-FR" sz="700" kern="1200">
            <a:latin typeface="Calibri Light" panose="020F0302020204030204" pitchFamily="34" charset="0"/>
            <a:cs typeface="Calibri Light" panose="020F0302020204030204" pitchFamily="34" charset="0"/>
          </a:endParaRPr>
        </a:p>
      </dsp:txBody>
      <dsp:txXfrm>
        <a:off x="2498529" y="2776783"/>
        <a:ext cx="184540" cy="3439"/>
      </dsp:txXfrm>
    </dsp:sp>
    <dsp:sp modelId="{04CCB77C-AF4A-43D4-AF3A-EAEF2A82DC19}">
      <dsp:nvSpPr>
        <dsp:cNvPr id="0" name=""/>
        <dsp:cNvSpPr/>
      </dsp:nvSpPr>
      <dsp:spPr>
        <a:xfrm>
          <a:off x="3681285" y="1727524"/>
          <a:ext cx="1493815" cy="896289"/>
        </a:xfrm>
        <a:prstGeom prst="rect">
          <a:avLst/>
        </a:prstGeom>
        <a:solidFill>
          <a:schemeClr val="bg1">
            <a:lumMod val="8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8232" tIns="78232" rIns="78232" bIns="78232" numCol="1" spcCol="1270" anchor="t" anchorCtr="0">
          <a:noAutofit/>
        </a:bodyPr>
        <a:lstStyle/>
        <a:p>
          <a:pPr marL="0" lvl="0" indent="0" algn="l" defTabSz="488950">
            <a:lnSpc>
              <a:spcPct val="90000"/>
            </a:lnSpc>
            <a:spcBef>
              <a:spcPct val="0"/>
            </a:spcBef>
            <a:spcAft>
              <a:spcPct val="35000"/>
            </a:spcAft>
            <a:buNone/>
          </a:pPr>
          <a:r>
            <a:rPr lang="fr-FR" sz="1100" b="1" kern="1200" dirty="0">
              <a:latin typeface="Calibri Light" panose="020F0302020204030204" pitchFamily="34" charset="0"/>
              <a:cs typeface="Calibri Light" panose="020F0302020204030204" pitchFamily="34" charset="0"/>
            </a:rPr>
            <a:t>Scénarios opérationnels</a:t>
          </a:r>
        </a:p>
        <a:p>
          <a:pPr marL="57150" lvl="1" indent="-57150" algn="l" defTabSz="444500">
            <a:lnSpc>
              <a:spcPct val="90000"/>
            </a:lnSpc>
            <a:spcBef>
              <a:spcPct val="0"/>
            </a:spcBef>
            <a:spcAft>
              <a:spcPct val="15000"/>
            </a:spcAft>
            <a:buChar char="•"/>
          </a:pPr>
          <a:r>
            <a:rPr lang="fr-FR" sz="1000" kern="1200" dirty="0">
              <a:latin typeface="Calibri Light" panose="020F0302020204030204" pitchFamily="34" charset="0"/>
              <a:cs typeface="Calibri Light" panose="020F0302020204030204" pitchFamily="34" charset="0"/>
            </a:rPr>
            <a:t>Taxonomie France IA</a:t>
          </a:r>
        </a:p>
        <a:p>
          <a:pPr marL="57150" lvl="1" indent="-57150" algn="l" defTabSz="444500">
            <a:lnSpc>
              <a:spcPct val="90000"/>
            </a:lnSpc>
            <a:spcBef>
              <a:spcPct val="0"/>
            </a:spcBef>
            <a:spcAft>
              <a:spcPct val="15000"/>
            </a:spcAft>
            <a:buChar char="•"/>
          </a:pPr>
          <a:r>
            <a:rPr lang="fr-FR" sz="1000" kern="1200" dirty="0">
              <a:latin typeface="Calibri Light" panose="020F0302020204030204" pitchFamily="34" charset="0"/>
              <a:cs typeface="Calibri Light" panose="020F0302020204030204" pitchFamily="34" charset="0"/>
            </a:rPr>
            <a:t>Attaques types d’[ATLAS]</a:t>
          </a:r>
        </a:p>
      </dsp:txBody>
      <dsp:txXfrm>
        <a:off x="3681285" y="1727524"/>
        <a:ext cx="1493815" cy="896289"/>
      </dsp:txXfrm>
    </dsp:sp>
    <dsp:sp modelId="{1F770AE4-CBBB-4BFF-B3F0-983A52B47694}">
      <dsp:nvSpPr>
        <dsp:cNvPr id="0" name=""/>
        <dsp:cNvSpPr/>
      </dsp:nvSpPr>
      <dsp:spPr>
        <a:xfrm>
          <a:off x="6498" y="2967391"/>
          <a:ext cx="1493815" cy="896289"/>
        </a:xfrm>
        <a:prstGeom prst="rect">
          <a:avLst/>
        </a:prstGeom>
        <a:solidFill>
          <a:schemeClr val="bg1">
            <a:lumMod val="8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8232" tIns="78232" rIns="78232" bIns="78232" numCol="1" spcCol="1270" anchor="t" anchorCtr="0">
          <a:noAutofit/>
        </a:bodyPr>
        <a:lstStyle/>
        <a:p>
          <a:pPr marL="0" lvl="0" indent="0" algn="l" defTabSz="488950">
            <a:lnSpc>
              <a:spcPct val="90000"/>
            </a:lnSpc>
            <a:spcBef>
              <a:spcPct val="0"/>
            </a:spcBef>
            <a:spcAft>
              <a:spcPct val="35000"/>
            </a:spcAft>
            <a:buNone/>
          </a:pPr>
          <a:r>
            <a:rPr lang="fr-FR" sz="1100" b="1" kern="1200" dirty="0">
              <a:latin typeface="Calibri Light" panose="020F0302020204030204" pitchFamily="34" charset="0"/>
              <a:cs typeface="Calibri Light" panose="020F0302020204030204" pitchFamily="34" charset="0"/>
            </a:rPr>
            <a:t>Mesures</a:t>
          </a:r>
        </a:p>
        <a:p>
          <a:pPr marL="57150" lvl="1" indent="-57150" algn="l" defTabSz="444500">
            <a:lnSpc>
              <a:spcPct val="90000"/>
            </a:lnSpc>
            <a:spcBef>
              <a:spcPct val="0"/>
            </a:spcBef>
            <a:spcAft>
              <a:spcPct val="15000"/>
            </a:spcAft>
            <a:buChar char="•"/>
          </a:pPr>
          <a:r>
            <a:rPr lang="fr-FR" sz="1000" kern="1200" dirty="0">
              <a:latin typeface="Calibri Light" panose="020F0302020204030204" pitchFamily="34" charset="0"/>
              <a:cs typeface="Calibri Light" panose="020F0302020204030204" pitchFamily="34" charset="0"/>
            </a:rPr>
            <a:t>Mesures France IA</a:t>
          </a:r>
        </a:p>
        <a:p>
          <a:pPr marL="57150" lvl="1" indent="-57150" algn="l" defTabSz="444500">
            <a:lnSpc>
              <a:spcPct val="90000"/>
            </a:lnSpc>
            <a:spcBef>
              <a:spcPct val="0"/>
            </a:spcBef>
            <a:spcAft>
              <a:spcPct val="15000"/>
            </a:spcAft>
            <a:buChar char="•"/>
          </a:pPr>
          <a:r>
            <a:rPr lang="fr-FR" sz="1000" kern="1200" dirty="0">
              <a:latin typeface="Calibri Light" panose="020F0302020204030204" pitchFamily="34" charset="0"/>
              <a:cs typeface="Calibri Light" panose="020F0302020204030204" pitchFamily="34" charset="0"/>
            </a:rPr>
            <a:t>Mesures types d’[ATLAS]</a:t>
          </a:r>
        </a:p>
      </dsp:txBody>
      <dsp:txXfrm>
        <a:off x="6498" y="2967391"/>
        <a:ext cx="1493815" cy="896289"/>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B698C0E1-628D-4A29-932B-81EFC1D54B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8E4E1657-5A73-426A-A66E-C4F85559BEA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9082712-735A-41E6-9D1A-870E4D98DE51}" type="datetime1">
              <a:rPr lang="fr-FR" smtClean="0"/>
              <a:t>18/07/2025</a:t>
            </a:fld>
            <a:endParaRPr lang="fr-FR"/>
          </a:p>
        </p:txBody>
      </p:sp>
      <p:sp>
        <p:nvSpPr>
          <p:cNvPr id="4" name="Espace réservé du pied de page 3">
            <a:extLst>
              <a:ext uri="{FF2B5EF4-FFF2-40B4-BE49-F238E27FC236}">
                <a16:creationId xmlns:a16="http://schemas.microsoft.com/office/drawing/2014/main" id="{DBBF12EE-0BCA-4112-A66D-A1C7DDACEE3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8059303C-1C5B-4166-91D0-954E1FF8A2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221B084-08CE-4CE2-A230-03FB2D2096EE}" type="slidenum">
              <a:rPr lang="fr-FR" smtClean="0"/>
              <a:t>‹N°›</a:t>
            </a:fld>
            <a:endParaRPr lang="fr-FR"/>
          </a:p>
        </p:txBody>
      </p:sp>
    </p:spTree>
    <p:extLst>
      <p:ext uri="{BB962C8B-B14F-4D97-AF65-F5344CB8AC3E}">
        <p14:creationId xmlns:p14="http://schemas.microsoft.com/office/powerpoint/2010/main" val="53962556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A9EBE542-3726-4CE8-A1CA-5A9C449F35E9}" type="datetime1">
              <a:rPr lang="fr-FR" noProof="0" smtClean="0"/>
              <a:t>18/07/2025</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B4B07EB-3CEE-4B2A-A06F-03C965D4E9F1}" type="slidenum">
              <a:rPr lang="fr-FR" noProof="0" smtClean="0"/>
              <a:t>‹N°›</a:t>
            </a:fld>
            <a:endParaRPr lang="fr-FR" noProof="0"/>
          </a:p>
        </p:txBody>
      </p:sp>
    </p:spTree>
    <p:extLst>
      <p:ext uri="{BB962C8B-B14F-4D97-AF65-F5344CB8AC3E}">
        <p14:creationId xmlns:p14="http://schemas.microsoft.com/office/powerpoint/2010/main" val="20762973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hyperlink" Target="https://creativecommons.org/licenses/by-sa/4.0/deed.fr" TargetMode="External"/><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G - Couverture">
    <p:spTree>
      <p:nvGrpSpPr>
        <p:cNvPr id="1" name=""/>
        <p:cNvGrpSpPr/>
        <p:nvPr/>
      </p:nvGrpSpPr>
      <p:grpSpPr>
        <a:xfrm>
          <a:off x="0" y="0"/>
          <a:ext cx="0" cy="0"/>
          <a:chOff x="0" y="0"/>
          <a:chExt cx="0" cy="0"/>
        </a:xfrm>
      </p:grpSpPr>
      <p:pic>
        <p:nvPicPr>
          <p:cNvPr id="6" name="Image 5" descr="Une image contenant motif, blanc, conception, noir et blanc&#10;&#10;Le contenu généré par l’IA peut être incorrect.">
            <a:extLst>
              <a:ext uri="{FF2B5EF4-FFF2-40B4-BE49-F238E27FC236}">
                <a16:creationId xmlns:a16="http://schemas.microsoft.com/office/drawing/2014/main" id="{C1C11B71-70FD-3FA4-FED8-1976A7E0E62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6425" y="0"/>
            <a:ext cx="12798425" cy="7199630"/>
          </a:xfrm>
          <a:prstGeom prst="rect">
            <a:avLst/>
          </a:prstGeom>
        </p:spPr>
      </p:pic>
      <p:sp>
        <p:nvSpPr>
          <p:cNvPr id="2" name="Titre 1">
            <a:extLst>
              <a:ext uri="{FF2B5EF4-FFF2-40B4-BE49-F238E27FC236}">
                <a16:creationId xmlns:a16="http://schemas.microsoft.com/office/drawing/2014/main" id="{7E4180E6-AF13-C580-50DF-6B75D0CAC645}"/>
              </a:ext>
            </a:extLst>
          </p:cNvPr>
          <p:cNvSpPr>
            <a:spLocks noGrp="1"/>
          </p:cNvSpPr>
          <p:nvPr>
            <p:ph type="title" hasCustomPrompt="1"/>
          </p:nvPr>
        </p:nvSpPr>
        <p:spPr>
          <a:xfrm>
            <a:off x="838200" y="3983191"/>
            <a:ext cx="7779327" cy="1466261"/>
          </a:xfrm>
        </p:spPr>
        <p:txBody>
          <a:bodyPr anchor="t" anchorCtr="0">
            <a:normAutofit/>
          </a:bodyPr>
          <a:lstStyle>
            <a:lvl1pPr>
              <a:defRPr sz="2800">
                <a:solidFill>
                  <a:srgbClr val="D1282E"/>
                </a:solidFill>
              </a:defRPr>
            </a:lvl1pPr>
          </a:lstStyle>
          <a:p>
            <a:r>
              <a:rPr lang="fr-FR" dirty="0"/>
              <a:t>Modifiez le style du sous-titre</a:t>
            </a:r>
          </a:p>
        </p:txBody>
      </p:sp>
      <p:sp>
        <p:nvSpPr>
          <p:cNvPr id="3" name="Espace réservé de la date 2">
            <a:extLst>
              <a:ext uri="{FF2B5EF4-FFF2-40B4-BE49-F238E27FC236}">
                <a16:creationId xmlns:a16="http://schemas.microsoft.com/office/drawing/2014/main" id="{7927F731-030A-657F-709A-2C78DC1A87F9}"/>
              </a:ext>
            </a:extLst>
          </p:cNvPr>
          <p:cNvSpPr>
            <a:spLocks noGrp="1"/>
          </p:cNvSpPr>
          <p:nvPr>
            <p:ph type="dt" sz="half" idx="10"/>
          </p:nvPr>
        </p:nvSpPr>
        <p:spPr>
          <a:xfrm>
            <a:off x="838200" y="5571259"/>
            <a:ext cx="936000" cy="365125"/>
          </a:xfrm>
        </p:spPr>
        <p:txBody>
          <a:bodyPr/>
          <a:lstStyle>
            <a:lvl1pPr algn="ctr">
              <a:defRPr>
                <a:solidFill>
                  <a:schemeClr val="tx1"/>
                </a:solidFill>
              </a:defRPr>
            </a:lvl1pPr>
          </a:lstStyle>
          <a:p>
            <a:r>
              <a:rPr lang="fr-FR"/>
              <a:t>17/07/2025</a:t>
            </a:r>
            <a:endParaRPr lang="fr-FR" dirty="0"/>
          </a:p>
        </p:txBody>
      </p:sp>
      <p:sp>
        <p:nvSpPr>
          <p:cNvPr id="4" name="Espace réservé du pied de page 3">
            <a:extLst>
              <a:ext uri="{FF2B5EF4-FFF2-40B4-BE49-F238E27FC236}">
                <a16:creationId xmlns:a16="http://schemas.microsoft.com/office/drawing/2014/main" id="{1E85BF56-A17F-46A1-4B82-A0FD5C49FE23}"/>
              </a:ext>
            </a:extLst>
          </p:cNvPr>
          <p:cNvSpPr>
            <a:spLocks noGrp="1"/>
          </p:cNvSpPr>
          <p:nvPr>
            <p:ph type="ftr" sz="quarter" idx="11"/>
          </p:nvPr>
        </p:nvSpPr>
        <p:spPr>
          <a:xfrm>
            <a:off x="838200" y="1865745"/>
            <a:ext cx="7779327" cy="2117446"/>
          </a:xfrm>
        </p:spPr>
        <p:txBody>
          <a:bodyPr anchor="b" anchorCtr="0"/>
          <a:lstStyle>
            <a:lvl1pPr>
              <a:defRPr sz="4400">
                <a:solidFill>
                  <a:schemeClr val="tx1"/>
                </a:solidFill>
              </a:defRPr>
            </a:lvl1pPr>
          </a:lstStyle>
          <a:p>
            <a:pPr algn="l"/>
            <a:r>
              <a:rPr lang="fr-FR"/>
              <a:t>IA - Vers une approche globale de gestion des risques</a:t>
            </a:r>
            <a:endParaRPr lang="fr-FR" dirty="0"/>
          </a:p>
        </p:txBody>
      </p:sp>
      <p:pic>
        <p:nvPicPr>
          <p:cNvPr id="7" name="Picture 2" descr="Résultat de recherche d'images pour &quot;cc by sa png&quot;&quot;">
            <a:hlinkClick r:id="rId3"/>
            <a:extLst>
              <a:ext uri="{FF2B5EF4-FFF2-40B4-BE49-F238E27FC236}">
                <a16:creationId xmlns:a16="http://schemas.microsoft.com/office/drawing/2014/main" id="{7F9C48D4-BBE0-F4F1-C192-B290D76EC6C7}"/>
              </a:ext>
            </a:extLst>
          </p:cNvPr>
          <p:cNvPicPr>
            <a:picLocks noChangeAspect="1" noChangeArrowheads="1"/>
          </p:cNvPicPr>
          <p:nvPr userDrawn="1"/>
        </p:nvPicPr>
        <p:blipFill>
          <a:blip r:embed="rId4" cstate="print"/>
          <a:srcRect/>
          <a:stretch>
            <a:fillRect/>
          </a:stretch>
        </p:blipFill>
        <p:spPr bwMode="auto">
          <a:xfrm>
            <a:off x="4524695" y="5571259"/>
            <a:ext cx="1080000" cy="380531"/>
          </a:xfrm>
          <a:prstGeom prst="rect">
            <a:avLst/>
          </a:prstGeom>
          <a:noFill/>
        </p:spPr>
      </p:pic>
      <p:pic>
        <p:nvPicPr>
          <p:cNvPr id="9" name="Image 8" descr="Une image contenant art, capture d’écran, Rectangle, motif&#10;&#10;Description générée automatiquement">
            <a:extLst>
              <a:ext uri="{FF2B5EF4-FFF2-40B4-BE49-F238E27FC236}">
                <a16:creationId xmlns:a16="http://schemas.microsoft.com/office/drawing/2014/main" id="{9F640D87-18A9-EADF-6742-379B518B361A}"/>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13327" y="365126"/>
            <a:ext cx="669600" cy="669600"/>
          </a:xfrm>
          <a:prstGeom prst="rect">
            <a:avLst/>
          </a:prstGeom>
        </p:spPr>
      </p:pic>
      <p:sp>
        <p:nvSpPr>
          <p:cNvPr id="10" name="Espace réservé du texte 12">
            <a:extLst>
              <a:ext uri="{FF2B5EF4-FFF2-40B4-BE49-F238E27FC236}">
                <a16:creationId xmlns:a16="http://schemas.microsoft.com/office/drawing/2014/main" id="{033FFCB1-0C56-C159-1416-E8F8E2314BF6}"/>
              </a:ext>
            </a:extLst>
          </p:cNvPr>
          <p:cNvSpPr>
            <a:spLocks noGrp="1"/>
          </p:cNvSpPr>
          <p:nvPr>
            <p:ph type="body" sz="quarter" idx="14" hasCustomPrompt="1"/>
          </p:nvPr>
        </p:nvSpPr>
        <p:spPr>
          <a:xfrm>
            <a:off x="2091032" y="5561099"/>
            <a:ext cx="900000" cy="363600"/>
          </a:xfrm>
          <a:solidFill>
            <a:schemeClr val="tx1"/>
          </a:solidFill>
        </p:spPr>
        <p:txBody>
          <a:bodyPr vert="horz" lIns="91440" tIns="45720" rIns="91440" bIns="45720" rtlCol="0" anchor="ctr"/>
          <a:lstStyle>
            <a:lvl1pPr marL="0" indent="0" algn="ctr">
              <a:buNone/>
              <a:defRPr lang="fr-FR" sz="1200" b="1" dirty="0">
                <a:solidFill>
                  <a:schemeClr val="bg1"/>
                </a:solidFill>
              </a:defRPr>
            </a:lvl1pPr>
          </a:lstStyle>
          <a:p>
            <a:pPr marL="0" lvl="0"/>
            <a:r>
              <a:rPr lang="fr-FR" dirty="0"/>
              <a:t>TLP:{Diffusion}</a:t>
            </a:r>
          </a:p>
        </p:txBody>
      </p:sp>
      <p:sp>
        <p:nvSpPr>
          <p:cNvPr id="8" name="Espace réservé du texte 7">
            <a:extLst>
              <a:ext uri="{FF2B5EF4-FFF2-40B4-BE49-F238E27FC236}">
                <a16:creationId xmlns:a16="http://schemas.microsoft.com/office/drawing/2014/main" id="{73484C75-F096-3044-1BA7-B51CE813DE0A}"/>
              </a:ext>
            </a:extLst>
          </p:cNvPr>
          <p:cNvSpPr>
            <a:spLocks noGrp="1"/>
          </p:cNvSpPr>
          <p:nvPr>
            <p:ph type="body" sz="quarter" idx="15" hasCustomPrompt="1"/>
          </p:nvPr>
        </p:nvSpPr>
        <p:spPr>
          <a:xfrm>
            <a:off x="3307864" y="5561099"/>
            <a:ext cx="900000" cy="363600"/>
          </a:xfrm>
          <a:solidFill>
            <a:schemeClr val="tx1"/>
          </a:solidFill>
        </p:spPr>
        <p:txBody>
          <a:bodyPr anchor="ctr" anchorCtr="0">
            <a:normAutofit/>
          </a:bodyPr>
          <a:lstStyle>
            <a:lvl1pPr marL="0" indent="0" algn="ctr">
              <a:buNone/>
              <a:defRPr sz="1200" b="1">
                <a:solidFill>
                  <a:schemeClr val="bg1"/>
                </a:solidFill>
              </a:defRPr>
            </a:lvl1pPr>
          </a:lstStyle>
          <a:p>
            <a:pPr lvl="0"/>
            <a:r>
              <a:rPr lang="fr-FR" dirty="0"/>
              <a:t>PAP:{Utilisation}</a:t>
            </a:r>
          </a:p>
        </p:txBody>
      </p:sp>
    </p:spTree>
    <p:extLst>
      <p:ext uri="{BB962C8B-B14F-4D97-AF65-F5344CB8AC3E}">
        <p14:creationId xmlns:p14="http://schemas.microsoft.com/office/powerpoint/2010/main" val="13184961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910FA5-3820-ACF2-AD09-4681447B3327}"/>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725E6B2-8053-3A16-B592-8B98B5B9D249}"/>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7D1263B-1731-E94D-EF1A-5B3D4BB49BE3}"/>
              </a:ext>
            </a:extLst>
          </p:cNvPr>
          <p:cNvSpPr>
            <a:spLocks noGrp="1"/>
          </p:cNvSpPr>
          <p:nvPr>
            <p:ph type="dt" sz="half" idx="10"/>
          </p:nvPr>
        </p:nvSpPr>
        <p:spPr/>
        <p:txBody>
          <a:bodyPr/>
          <a:lstStyle/>
          <a:p>
            <a:r>
              <a:rPr lang="fr-FR"/>
              <a:t>17/07/2025</a:t>
            </a:r>
          </a:p>
        </p:txBody>
      </p:sp>
      <p:sp>
        <p:nvSpPr>
          <p:cNvPr id="5" name="Espace réservé du pied de page 4">
            <a:extLst>
              <a:ext uri="{FF2B5EF4-FFF2-40B4-BE49-F238E27FC236}">
                <a16:creationId xmlns:a16="http://schemas.microsoft.com/office/drawing/2014/main" id="{939F6EAF-5959-74AD-B9C4-96FD19A8D5A6}"/>
              </a:ext>
            </a:extLst>
          </p:cNvPr>
          <p:cNvSpPr>
            <a:spLocks noGrp="1"/>
          </p:cNvSpPr>
          <p:nvPr>
            <p:ph type="ftr" sz="quarter" idx="11"/>
          </p:nvPr>
        </p:nvSpPr>
        <p:spPr/>
        <p:txBody>
          <a:bodyPr/>
          <a:lstStyle/>
          <a:p>
            <a:r>
              <a:rPr lang="fr-FR"/>
              <a:t>IA - Vers une approche globale de gestion des risques</a:t>
            </a:r>
          </a:p>
        </p:txBody>
      </p:sp>
      <p:sp>
        <p:nvSpPr>
          <p:cNvPr id="6" name="Espace réservé du numéro de diapositive 5">
            <a:extLst>
              <a:ext uri="{FF2B5EF4-FFF2-40B4-BE49-F238E27FC236}">
                <a16:creationId xmlns:a16="http://schemas.microsoft.com/office/drawing/2014/main" id="{60DD8575-7056-6EBD-C8AB-84CD910D108E}"/>
              </a:ext>
            </a:extLst>
          </p:cNvPr>
          <p:cNvSpPr>
            <a:spLocks noGrp="1"/>
          </p:cNvSpPr>
          <p:nvPr>
            <p:ph type="sldNum" sz="quarter" idx="12"/>
          </p:nvPr>
        </p:nvSpPr>
        <p:spPr/>
        <p:txBody>
          <a:bodyPr/>
          <a:lstStyle/>
          <a:p>
            <a:fld id="{2AB7902B-FF97-4A88-A08E-82393A7FCB0A}" type="slidenum">
              <a:rPr lang="fr-FR" smtClean="0"/>
              <a:t>‹N°›</a:t>
            </a:fld>
            <a:endParaRPr lang="fr-FR"/>
          </a:p>
        </p:txBody>
      </p:sp>
    </p:spTree>
    <p:extLst>
      <p:ext uri="{BB962C8B-B14F-4D97-AF65-F5344CB8AC3E}">
        <p14:creationId xmlns:p14="http://schemas.microsoft.com/office/powerpoint/2010/main" val="3746444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7DDA508-5F7C-EF71-4E60-8F49CBE4BB7F}"/>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9A9894DE-1FE6-9EDC-F32E-DA9506F323A3}"/>
              </a:ext>
            </a:extLst>
          </p:cNvPr>
          <p:cNvSpPr>
            <a:spLocks noGrp="1"/>
          </p:cNvSpPr>
          <p:nvPr>
            <p:ph type="dt" sz="half" idx="10"/>
          </p:nvPr>
        </p:nvSpPr>
        <p:spPr/>
        <p:txBody>
          <a:bodyPr/>
          <a:lstStyle/>
          <a:p>
            <a:r>
              <a:rPr lang="fr-FR"/>
              <a:t>17/07/2025</a:t>
            </a:r>
          </a:p>
        </p:txBody>
      </p:sp>
      <p:sp>
        <p:nvSpPr>
          <p:cNvPr id="4" name="Espace réservé du pied de page 3">
            <a:extLst>
              <a:ext uri="{FF2B5EF4-FFF2-40B4-BE49-F238E27FC236}">
                <a16:creationId xmlns:a16="http://schemas.microsoft.com/office/drawing/2014/main" id="{CE401485-2330-09B6-149E-12A8EBA6DE6E}"/>
              </a:ext>
            </a:extLst>
          </p:cNvPr>
          <p:cNvSpPr>
            <a:spLocks noGrp="1"/>
          </p:cNvSpPr>
          <p:nvPr>
            <p:ph type="ftr" sz="quarter" idx="11"/>
          </p:nvPr>
        </p:nvSpPr>
        <p:spPr/>
        <p:txBody>
          <a:bodyPr/>
          <a:lstStyle/>
          <a:p>
            <a:r>
              <a:rPr lang="fr-FR"/>
              <a:t>IA - Vers une approche globale de gestion des risques</a:t>
            </a:r>
          </a:p>
        </p:txBody>
      </p:sp>
      <p:sp>
        <p:nvSpPr>
          <p:cNvPr id="5" name="Espace réservé du numéro de diapositive 4">
            <a:extLst>
              <a:ext uri="{FF2B5EF4-FFF2-40B4-BE49-F238E27FC236}">
                <a16:creationId xmlns:a16="http://schemas.microsoft.com/office/drawing/2014/main" id="{9997D28E-A1F8-8381-09D7-A95AA6FA002A}"/>
              </a:ext>
            </a:extLst>
          </p:cNvPr>
          <p:cNvSpPr>
            <a:spLocks noGrp="1"/>
          </p:cNvSpPr>
          <p:nvPr>
            <p:ph type="sldNum" sz="quarter" idx="12"/>
          </p:nvPr>
        </p:nvSpPr>
        <p:spPr/>
        <p:txBody>
          <a:bodyPr/>
          <a:lstStyle/>
          <a:p>
            <a:fld id="{2AB7902B-FF97-4A88-A08E-82393A7FCB0A}" type="slidenum">
              <a:rPr lang="fr-FR" smtClean="0"/>
              <a:t>‹N°›</a:t>
            </a:fld>
            <a:endParaRPr lang="fr-FR"/>
          </a:p>
        </p:txBody>
      </p:sp>
    </p:spTree>
    <p:extLst>
      <p:ext uri="{BB962C8B-B14F-4D97-AF65-F5344CB8AC3E}">
        <p14:creationId xmlns:p14="http://schemas.microsoft.com/office/powerpoint/2010/main" val="32124748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722BDC-E1CF-7C8F-1FC4-C7AF4307CB2C}"/>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E645545-A01D-7272-6EE1-7E00AADE2A10}"/>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CC4A2F3C-8094-69D4-913F-1B45AD333D49}"/>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1BADEA70-ACC9-09EB-49ED-CA5722D6C00D}"/>
              </a:ext>
            </a:extLst>
          </p:cNvPr>
          <p:cNvSpPr>
            <a:spLocks noGrp="1"/>
          </p:cNvSpPr>
          <p:nvPr>
            <p:ph type="dt" sz="half" idx="10"/>
          </p:nvPr>
        </p:nvSpPr>
        <p:spPr/>
        <p:txBody>
          <a:bodyPr/>
          <a:lstStyle/>
          <a:p>
            <a:r>
              <a:rPr lang="fr-FR"/>
              <a:t>17/07/2025</a:t>
            </a:r>
          </a:p>
        </p:txBody>
      </p:sp>
      <p:sp>
        <p:nvSpPr>
          <p:cNvPr id="6" name="Espace réservé du pied de page 5">
            <a:extLst>
              <a:ext uri="{FF2B5EF4-FFF2-40B4-BE49-F238E27FC236}">
                <a16:creationId xmlns:a16="http://schemas.microsoft.com/office/drawing/2014/main" id="{D9CF3963-6CC6-9F2F-5B83-39767A258FD0}"/>
              </a:ext>
            </a:extLst>
          </p:cNvPr>
          <p:cNvSpPr>
            <a:spLocks noGrp="1"/>
          </p:cNvSpPr>
          <p:nvPr>
            <p:ph type="ftr" sz="quarter" idx="11"/>
          </p:nvPr>
        </p:nvSpPr>
        <p:spPr/>
        <p:txBody>
          <a:bodyPr/>
          <a:lstStyle/>
          <a:p>
            <a:r>
              <a:rPr lang="fr-FR"/>
              <a:t>IA - Vers une approche globale de gestion des risques</a:t>
            </a:r>
          </a:p>
        </p:txBody>
      </p:sp>
      <p:sp>
        <p:nvSpPr>
          <p:cNvPr id="7" name="Espace réservé du numéro de diapositive 6">
            <a:extLst>
              <a:ext uri="{FF2B5EF4-FFF2-40B4-BE49-F238E27FC236}">
                <a16:creationId xmlns:a16="http://schemas.microsoft.com/office/drawing/2014/main" id="{BE4CB5B9-7AB1-65D0-6DF5-ECF1369FF37A}"/>
              </a:ext>
            </a:extLst>
          </p:cNvPr>
          <p:cNvSpPr>
            <a:spLocks noGrp="1"/>
          </p:cNvSpPr>
          <p:nvPr>
            <p:ph type="sldNum" sz="quarter" idx="12"/>
          </p:nvPr>
        </p:nvSpPr>
        <p:spPr/>
        <p:txBody>
          <a:bodyPr/>
          <a:lstStyle/>
          <a:p>
            <a:fld id="{2AB7902B-FF97-4A88-A08E-82393A7FCB0A}" type="slidenum">
              <a:rPr lang="fr-FR" smtClean="0"/>
              <a:t>‹N°›</a:t>
            </a:fld>
            <a:endParaRPr lang="fr-FR"/>
          </a:p>
        </p:txBody>
      </p:sp>
    </p:spTree>
    <p:extLst>
      <p:ext uri="{BB962C8B-B14F-4D97-AF65-F5344CB8AC3E}">
        <p14:creationId xmlns:p14="http://schemas.microsoft.com/office/powerpoint/2010/main" val="491198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G - Plan">
    <p:bg>
      <p:bgPr>
        <a:solidFill>
          <a:schemeClr val="bg2"/>
        </a:solidFill>
        <a:effectLst/>
      </p:bgPr>
    </p:bg>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6175B489-C82D-7854-18D3-A92116C2BD8C}"/>
              </a:ext>
            </a:extLst>
          </p:cNvPr>
          <p:cNvSpPr>
            <a:spLocks noGrp="1"/>
          </p:cNvSpPr>
          <p:nvPr>
            <p:ph type="dt" sz="half" idx="10"/>
          </p:nvPr>
        </p:nvSpPr>
        <p:spPr/>
        <p:txBody>
          <a:bodyPr/>
          <a:lstStyle/>
          <a:p>
            <a:r>
              <a:rPr lang="fr-FR"/>
              <a:t>17/07/2025</a:t>
            </a:r>
            <a:endParaRPr lang="fr-FR" dirty="0"/>
          </a:p>
        </p:txBody>
      </p:sp>
      <p:sp>
        <p:nvSpPr>
          <p:cNvPr id="5" name="Espace réservé du pied de page 4">
            <a:extLst>
              <a:ext uri="{FF2B5EF4-FFF2-40B4-BE49-F238E27FC236}">
                <a16:creationId xmlns:a16="http://schemas.microsoft.com/office/drawing/2014/main" id="{C0583ECB-3D60-5BF4-13D9-930930A3B0D5}"/>
              </a:ext>
            </a:extLst>
          </p:cNvPr>
          <p:cNvSpPr>
            <a:spLocks noGrp="1"/>
          </p:cNvSpPr>
          <p:nvPr>
            <p:ph type="ftr" sz="quarter" idx="11"/>
          </p:nvPr>
        </p:nvSpPr>
        <p:spPr/>
        <p:txBody>
          <a:bodyPr/>
          <a:lstStyle/>
          <a:p>
            <a:pPr algn="ctr"/>
            <a:r>
              <a:rPr lang="fr-FR"/>
              <a:t>IA - Vers une approche globale de gestion des risques</a:t>
            </a:r>
            <a:endParaRPr lang="fr-FR" dirty="0"/>
          </a:p>
        </p:txBody>
      </p:sp>
      <p:sp>
        <p:nvSpPr>
          <p:cNvPr id="6" name="Espace réservé du numéro de diapositive 5">
            <a:extLst>
              <a:ext uri="{FF2B5EF4-FFF2-40B4-BE49-F238E27FC236}">
                <a16:creationId xmlns:a16="http://schemas.microsoft.com/office/drawing/2014/main" id="{DE28DF96-1B08-EF1C-B572-3EE9A87DDF4C}"/>
              </a:ext>
            </a:extLst>
          </p:cNvPr>
          <p:cNvSpPr>
            <a:spLocks noGrp="1"/>
          </p:cNvSpPr>
          <p:nvPr>
            <p:ph type="sldNum" sz="quarter" idx="12"/>
          </p:nvPr>
        </p:nvSpPr>
        <p:spPr/>
        <p:txBody>
          <a:bodyPr/>
          <a:lstStyle/>
          <a:p>
            <a:fld id="{294A09A9-5501-47C1-A89A-A340965A2BE2}" type="slidenum">
              <a:rPr lang="fr-FR" smtClean="0"/>
              <a:pPr/>
              <a:t>‹N°›</a:t>
            </a:fld>
            <a:endParaRPr lang="fr-FR"/>
          </a:p>
        </p:txBody>
      </p:sp>
      <p:sp>
        <p:nvSpPr>
          <p:cNvPr id="20" name="Titre 1">
            <a:extLst>
              <a:ext uri="{FF2B5EF4-FFF2-40B4-BE49-F238E27FC236}">
                <a16:creationId xmlns:a16="http://schemas.microsoft.com/office/drawing/2014/main" id="{245CB617-4828-4840-6A97-8C23899AA5FF}"/>
              </a:ext>
            </a:extLst>
          </p:cNvPr>
          <p:cNvSpPr>
            <a:spLocks noGrp="1"/>
          </p:cNvSpPr>
          <p:nvPr>
            <p:ph type="title"/>
          </p:nvPr>
        </p:nvSpPr>
        <p:spPr>
          <a:xfrm>
            <a:off x="1237674" y="365126"/>
            <a:ext cx="10116126" cy="669348"/>
          </a:xfrm>
        </p:spPr>
        <p:txBody>
          <a:bodyPr/>
          <a:lstStyle/>
          <a:p>
            <a:r>
              <a:rPr lang="fr-FR" dirty="0"/>
              <a:t>Modifiez le style du titre</a:t>
            </a:r>
          </a:p>
        </p:txBody>
      </p:sp>
      <p:sp>
        <p:nvSpPr>
          <p:cNvPr id="22" name="Espace réservé du contenu 3">
            <a:extLst>
              <a:ext uri="{FF2B5EF4-FFF2-40B4-BE49-F238E27FC236}">
                <a16:creationId xmlns:a16="http://schemas.microsoft.com/office/drawing/2014/main" id="{67A9DC0C-15D6-E581-9905-E272E3FB7652}"/>
              </a:ext>
            </a:extLst>
          </p:cNvPr>
          <p:cNvSpPr>
            <a:spLocks noGrp="1"/>
          </p:cNvSpPr>
          <p:nvPr>
            <p:ph sz="half" idx="2"/>
          </p:nvPr>
        </p:nvSpPr>
        <p:spPr>
          <a:xfrm>
            <a:off x="6172200" y="1825625"/>
            <a:ext cx="5181600" cy="4351338"/>
          </a:xfrm>
        </p:spPr>
        <p:txBody>
          <a:bodyPr/>
          <a:lstStyle>
            <a:lvl1pPr marL="514350" indent="-514350">
              <a:buFont typeface="+mj-lt"/>
              <a:buAutoNum type="arabicPeriod"/>
              <a:defRPr/>
            </a:lvl1pPr>
            <a:lvl2pPr marL="914400" indent="-457200">
              <a:buFont typeface="+mj-lt"/>
              <a:buAutoNum type="alphaLcPeriod"/>
              <a:defRPr/>
            </a:lvl2pPr>
            <a:lvl3pPr marL="1371600" indent="-457200">
              <a:buFont typeface="Arial" panose="020B0604020202020204" pitchFamily="34" charset="0"/>
              <a:buChar char="•"/>
              <a:defRPr/>
            </a:lvl3pPr>
            <a:lvl4pPr marL="1714500" indent="-342900">
              <a:buFont typeface="Arial" panose="020B0604020202020204" pitchFamily="34" charset="0"/>
              <a:buChar char="•"/>
              <a:defRPr/>
            </a:lvl4pPr>
            <a:lvl5pPr marL="2171700" indent="-342900">
              <a:buFont typeface="Arial" panose="020B0604020202020204" pitchFamily="34" charset="0"/>
              <a:buChar char="•"/>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3" name="Espace réservé du texte 10">
            <a:extLst>
              <a:ext uri="{FF2B5EF4-FFF2-40B4-BE49-F238E27FC236}">
                <a16:creationId xmlns:a16="http://schemas.microsoft.com/office/drawing/2014/main" id="{AF18782F-2B7D-B440-E1F0-F54B3BFA7B4F}"/>
              </a:ext>
            </a:extLst>
          </p:cNvPr>
          <p:cNvSpPr>
            <a:spLocks noGrp="1"/>
          </p:cNvSpPr>
          <p:nvPr>
            <p:ph type="body" sz="quarter" idx="13" hasCustomPrompt="1"/>
          </p:nvPr>
        </p:nvSpPr>
        <p:spPr>
          <a:xfrm>
            <a:off x="1237674" y="1061753"/>
            <a:ext cx="10116126" cy="492125"/>
          </a:xfrm>
        </p:spPr>
        <p:txBody>
          <a:bodyPr/>
          <a:lstStyle>
            <a:lvl1pPr marL="0" indent="0">
              <a:spcBef>
                <a:spcPts val="0"/>
              </a:spcBef>
              <a:buNone/>
              <a:defRPr>
                <a:solidFill>
                  <a:srgbClr val="7A7A7A"/>
                </a:solidFill>
              </a:defRPr>
            </a:lvl1pPr>
          </a:lstStyle>
          <a:p>
            <a:pPr lvl="0"/>
            <a:r>
              <a:rPr lang="fr-FR" dirty="0"/>
              <a:t>Cliquez pour modifier le style du sous-titre</a:t>
            </a:r>
          </a:p>
        </p:txBody>
      </p:sp>
      <p:sp>
        <p:nvSpPr>
          <p:cNvPr id="26" name="Espace réservé pour une image  24">
            <a:extLst>
              <a:ext uri="{FF2B5EF4-FFF2-40B4-BE49-F238E27FC236}">
                <a16:creationId xmlns:a16="http://schemas.microsoft.com/office/drawing/2014/main" id="{D9169370-3270-1D65-8A09-589FDD1D6BE4}"/>
              </a:ext>
            </a:extLst>
          </p:cNvPr>
          <p:cNvSpPr>
            <a:spLocks noGrp="1"/>
          </p:cNvSpPr>
          <p:nvPr>
            <p:ph type="pic" sz="quarter" idx="14"/>
          </p:nvPr>
        </p:nvSpPr>
        <p:spPr>
          <a:xfrm>
            <a:off x="838200" y="1825625"/>
            <a:ext cx="5181600" cy="4351338"/>
          </a:xfrm>
        </p:spPr>
        <p:txBody>
          <a:bodyPr/>
          <a:lstStyle/>
          <a:p>
            <a:endParaRPr lang="fr-FR"/>
          </a:p>
        </p:txBody>
      </p:sp>
    </p:spTree>
    <p:extLst>
      <p:ext uri="{BB962C8B-B14F-4D97-AF65-F5344CB8AC3E}">
        <p14:creationId xmlns:p14="http://schemas.microsoft.com/office/powerpoint/2010/main" val="15191460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MG - Section">
    <p:bg>
      <p:bgPr>
        <a:solidFill>
          <a:schemeClr val="bg2"/>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26ECA2-CDF6-3840-6C95-688D8BA5BBF6}"/>
              </a:ext>
            </a:extLst>
          </p:cNvPr>
          <p:cNvSpPr>
            <a:spLocks noGrp="1"/>
          </p:cNvSpPr>
          <p:nvPr>
            <p:ph type="ctrTitle" hasCustomPrompt="1"/>
          </p:nvPr>
        </p:nvSpPr>
        <p:spPr>
          <a:xfrm>
            <a:off x="1524000" y="1854199"/>
            <a:ext cx="9144000" cy="1655763"/>
          </a:xfrm>
        </p:spPr>
        <p:txBody>
          <a:bodyPr anchor="b"/>
          <a:lstStyle>
            <a:lvl1pPr algn="ctr">
              <a:defRPr sz="6000"/>
            </a:lvl1pPr>
          </a:lstStyle>
          <a:p>
            <a:r>
              <a:rPr lang="fr-FR" dirty="0"/>
              <a:t>Modifiez le style de section</a:t>
            </a:r>
          </a:p>
        </p:txBody>
      </p:sp>
      <p:sp>
        <p:nvSpPr>
          <p:cNvPr id="3" name="Sous-titre 2">
            <a:extLst>
              <a:ext uri="{FF2B5EF4-FFF2-40B4-BE49-F238E27FC236}">
                <a16:creationId xmlns:a16="http://schemas.microsoft.com/office/drawing/2014/main" id="{A7A78256-8313-1DE4-7931-DDF1C3BB974A}"/>
              </a:ext>
            </a:extLst>
          </p:cNvPr>
          <p:cNvSpPr>
            <a:spLocks noGrp="1"/>
          </p:cNvSpPr>
          <p:nvPr>
            <p:ph type="subTitle" idx="1"/>
          </p:nvPr>
        </p:nvSpPr>
        <p:spPr>
          <a:xfrm>
            <a:off x="1524000" y="3602038"/>
            <a:ext cx="9144000" cy="1655762"/>
          </a:xfrm>
        </p:spPr>
        <p:txBody>
          <a:bodyPr/>
          <a:lstStyle>
            <a:lvl1pPr marL="0" indent="0" algn="ctr">
              <a:buNone/>
              <a:defRPr sz="2400">
                <a:solidFill>
                  <a:srgbClr val="D1282E"/>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sp>
        <p:nvSpPr>
          <p:cNvPr id="4" name="Espace réservé de la date 3">
            <a:extLst>
              <a:ext uri="{FF2B5EF4-FFF2-40B4-BE49-F238E27FC236}">
                <a16:creationId xmlns:a16="http://schemas.microsoft.com/office/drawing/2014/main" id="{6175B489-C82D-7854-18D3-A92116C2BD8C}"/>
              </a:ext>
            </a:extLst>
          </p:cNvPr>
          <p:cNvSpPr>
            <a:spLocks noGrp="1"/>
          </p:cNvSpPr>
          <p:nvPr>
            <p:ph type="dt" sz="half" idx="10"/>
          </p:nvPr>
        </p:nvSpPr>
        <p:spPr/>
        <p:txBody>
          <a:bodyPr/>
          <a:lstStyle/>
          <a:p>
            <a:r>
              <a:rPr lang="fr-FR"/>
              <a:t>17/07/2025</a:t>
            </a:r>
            <a:endParaRPr lang="fr-FR" dirty="0"/>
          </a:p>
        </p:txBody>
      </p:sp>
      <p:sp>
        <p:nvSpPr>
          <p:cNvPr id="5" name="Espace réservé du pied de page 4">
            <a:extLst>
              <a:ext uri="{FF2B5EF4-FFF2-40B4-BE49-F238E27FC236}">
                <a16:creationId xmlns:a16="http://schemas.microsoft.com/office/drawing/2014/main" id="{C0583ECB-3D60-5BF4-13D9-930930A3B0D5}"/>
              </a:ext>
            </a:extLst>
          </p:cNvPr>
          <p:cNvSpPr>
            <a:spLocks noGrp="1"/>
          </p:cNvSpPr>
          <p:nvPr>
            <p:ph type="ftr" sz="quarter" idx="11"/>
          </p:nvPr>
        </p:nvSpPr>
        <p:spPr/>
        <p:txBody>
          <a:bodyPr/>
          <a:lstStyle/>
          <a:p>
            <a:pPr algn="ctr"/>
            <a:r>
              <a:rPr lang="fr-FR"/>
              <a:t>IA - Vers une approche globale de gestion des risques</a:t>
            </a:r>
            <a:endParaRPr lang="fr-FR" dirty="0"/>
          </a:p>
        </p:txBody>
      </p:sp>
      <p:sp>
        <p:nvSpPr>
          <p:cNvPr id="6" name="Espace réservé du numéro de diapositive 5">
            <a:extLst>
              <a:ext uri="{FF2B5EF4-FFF2-40B4-BE49-F238E27FC236}">
                <a16:creationId xmlns:a16="http://schemas.microsoft.com/office/drawing/2014/main" id="{DE28DF96-1B08-EF1C-B572-3EE9A87DDF4C}"/>
              </a:ext>
            </a:extLst>
          </p:cNvPr>
          <p:cNvSpPr>
            <a:spLocks noGrp="1"/>
          </p:cNvSpPr>
          <p:nvPr>
            <p:ph type="sldNum" sz="quarter" idx="12"/>
          </p:nvPr>
        </p:nvSpPr>
        <p:spPr/>
        <p:txBody>
          <a:bodyPr/>
          <a:lstStyle/>
          <a:p>
            <a:fld id="{294A09A9-5501-47C1-A89A-A340965A2BE2}" type="slidenum">
              <a:rPr lang="fr-FR" smtClean="0"/>
              <a:pPr/>
              <a:t>‹N°›</a:t>
            </a:fld>
            <a:endParaRPr lang="fr-FR"/>
          </a:p>
        </p:txBody>
      </p:sp>
    </p:spTree>
    <p:extLst>
      <p:ext uri="{BB962C8B-B14F-4D97-AF65-F5344CB8AC3E}">
        <p14:creationId xmlns:p14="http://schemas.microsoft.com/office/powerpoint/2010/main" val="3566100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G - 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49A550-9D40-773E-8008-36F89A54E581}"/>
              </a:ext>
            </a:extLst>
          </p:cNvPr>
          <p:cNvSpPr>
            <a:spLocks noGrp="1"/>
          </p:cNvSpPr>
          <p:nvPr>
            <p:ph type="title"/>
          </p:nvPr>
        </p:nvSpPr>
        <p:spPr/>
        <p:txBody>
          <a:bodyPr/>
          <a:lstStyle/>
          <a:p>
            <a:r>
              <a:rPr lang="fr-FR" dirty="0"/>
              <a:t>Modifiez le style du titre</a:t>
            </a:r>
          </a:p>
        </p:txBody>
      </p:sp>
      <p:sp>
        <p:nvSpPr>
          <p:cNvPr id="3" name="Espace réservé du contenu 2">
            <a:extLst>
              <a:ext uri="{FF2B5EF4-FFF2-40B4-BE49-F238E27FC236}">
                <a16:creationId xmlns:a16="http://schemas.microsoft.com/office/drawing/2014/main" id="{E64B8AB4-4991-170C-CCE2-564F029401F8}"/>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pied de page 4">
            <a:extLst>
              <a:ext uri="{FF2B5EF4-FFF2-40B4-BE49-F238E27FC236}">
                <a16:creationId xmlns:a16="http://schemas.microsoft.com/office/drawing/2014/main" id="{C6B25B66-224D-E734-70A3-7FFB0FAE64B4}"/>
              </a:ext>
            </a:extLst>
          </p:cNvPr>
          <p:cNvSpPr>
            <a:spLocks noGrp="1"/>
          </p:cNvSpPr>
          <p:nvPr>
            <p:ph type="ftr" sz="quarter" idx="11"/>
          </p:nvPr>
        </p:nvSpPr>
        <p:spPr/>
        <p:txBody>
          <a:bodyPr/>
          <a:lstStyle>
            <a:lvl1pPr>
              <a:defRPr>
                <a:solidFill>
                  <a:srgbClr val="7A7A7A"/>
                </a:solidFill>
              </a:defRPr>
            </a:lvl1pPr>
          </a:lstStyle>
          <a:p>
            <a:r>
              <a:rPr lang="fr-FR"/>
              <a:t>IA - Vers une approche globale de gestion des risques</a:t>
            </a:r>
            <a:endParaRPr lang="fr-FR" dirty="0"/>
          </a:p>
        </p:txBody>
      </p:sp>
      <p:sp>
        <p:nvSpPr>
          <p:cNvPr id="6" name="Espace réservé du numéro de diapositive 5">
            <a:extLst>
              <a:ext uri="{FF2B5EF4-FFF2-40B4-BE49-F238E27FC236}">
                <a16:creationId xmlns:a16="http://schemas.microsoft.com/office/drawing/2014/main" id="{E2EF7843-EF99-FA82-852B-57A05E64230E}"/>
              </a:ext>
            </a:extLst>
          </p:cNvPr>
          <p:cNvSpPr>
            <a:spLocks noGrp="1"/>
          </p:cNvSpPr>
          <p:nvPr>
            <p:ph type="sldNum" sz="quarter" idx="12"/>
          </p:nvPr>
        </p:nvSpPr>
        <p:spPr/>
        <p:txBody>
          <a:bodyPr/>
          <a:lstStyle>
            <a:lvl1pPr>
              <a:defRPr>
                <a:solidFill>
                  <a:srgbClr val="7A7A7A"/>
                </a:solidFill>
              </a:defRPr>
            </a:lvl1pPr>
          </a:lstStyle>
          <a:p>
            <a:fld id="{294A09A9-5501-47C1-A89A-A340965A2BE2}" type="slidenum">
              <a:rPr lang="fr-FR" smtClean="0"/>
              <a:pPr/>
              <a:t>‹N°›</a:t>
            </a:fld>
            <a:endParaRPr lang="fr-FR"/>
          </a:p>
        </p:txBody>
      </p:sp>
      <p:sp>
        <p:nvSpPr>
          <p:cNvPr id="7" name="Espace réservé de la date 3">
            <a:extLst>
              <a:ext uri="{FF2B5EF4-FFF2-40B4-BE49-F238E27FC236}">
                <a16:creationId xmlns:a16="http://schemas.microsoft.com/office/drawing/2014/main" id="{59A6E544-9F53-1C76-1B27-9739D384A73B}"/>
              </a:ext>
            </a:extLst>
          </p:cNvPr>
          <p:cNvSpPr>
            <a:spLocks noGrp="1"/>
          </p:cNvSpPr>
          <p:nvPr>
            <p:ph type="dt" sz="half" idx="10"/>
          </p:nvPr>
        </p:nvSpPr>
        <p:spPr>
          <a:xfrm>
            <a:off x="838200" y="6356350"/>
            <a:ext cx="936000" cy="365125"/>
          </a:xfrm>
        </p:spPr>
        <p:txBody>
          <a:bodyPr/>
          <a:lstStyle/>
          <a:p>
            <a:r>
              <a:rPr lang="fr-FR"/>
              <a:t>17/07/2025</a:t>
            </a:r>
            <a:endParaRPr lang="fr-FR" dirty="0"/>
          </a:p>
        </p:txBody>
      </p:sp>
      <p:sp>
        <p:nvSpPr>
          <p:cNvPr id="8" name="Espace réservé du texte 10">
            <a:extLst>
              <a:ext uri="{FF2B5EF4-FFF2-40B4-BE49-F238E27FC236}">
                <a16:creationId xmlns:a16="http://schemas.microsoft.com/office/drawing/2014/main" id="{A3A30911-87E7-E7A2-3515-ADD741A11F9D}"/>
              </a:ext>
            </a:extLst>
          </p:cNvPr>
          <p:cNvSpPr>
            <a:spLocks noGrp="1"/>
          </p:cNvSpPr>
          <p:nvPr>
            <p:ph type="body" sz="quarter" idx="13" hasCustomPrompt="1"/>
          </p:nvPr>
        </p:nvSpPr>
        <p:spPr>
          <a:xfrm>
            <a:off x="1237674" y="1061753"/>
            <a:ext cx="10116126" cy="492125"/>
          </a:xfrm>
        </p:spPr>
        <p:txBody>
          <a:bodyPr/>
          <a:lstStyle>
            <a:lvl1pPr marL="0" indent="0">
              <a:spcBef>
                <a:spcPts val="0"/>
              </a:spcBef>
              <a:buNone/>
              <a:defRPr>
                <a:solidFill>
                  <a:srgbClr val="7A7A7A"/>
                </a:solidFill>
              </a:defRPr>
            </a:lvl1pPr>
          </a:lstStyle>
          <a:p>
            <a:pPr lvl="0"/>
            <a:r>
              <a:rPr lang="fr-FR" dirty="0"/>
              <a:t>Cliquez pour modifier le style du sous-titre</a:t>
            </a:r>
          </a:p>
        </p:txBody>
      </p:sp>
    </p:spTree>
    <p:extLst>
      <p:ext uri="{BB962C8B-B14F-4D97-AF65-F5344CB8AC3E}">
        <p14:creationId xmlns:p14="http://schemas.microsoft.com/office/powerpoint/2010/main" val="830565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G - Titre et 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688F8E-CB72-8D44-C1BB-4F85F745AE29}"/>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BAC8F61-E687-8A8A-31F1-8C896D81CC7C}"/>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851A0201-5751-8206-7AF9-FB1575AE1759}"/>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DC2E95A8-31D0-5EA4-49C4-90B4D27A1E25}"/>
              </a:ext>
            </a:extLst>
          </p:cNvPr>
          <p:cNvSpPr>
            <a:spLocks noGrp="1"/>
          </p:cNvSpPr>
          <p:nvPr>
            <p:ph type="dt" sz="half" idx="10"/>
          </p:nvPr>
        </p:nvSpPr>
        <p:spPr/>
        <p:txBody>
          <a:bodyPr/>
          <a:lstStyle/>
          <a:p>
            <a:pPr rtl="0"/>
            <a:r>
              <a:rPr lang="fr-FR" noProof="0"/>
              <a:t>17/07/2025</a:t>
            </a:r>
          </a:p>
        </p:txBody>
      </p:sp>
      <p:sp>
        <p:nvSpPr>
          <p:cNvPr id="6" name="Espace réservé du pied de page 5">
            <a:extLst>
              <a:ext uri="{FF2B5EF4-FFF2-40B4-BE49-F238E27FC236}">
                <a16:creationId xmlns:a16="http://schemas.microsoft.com/office/drawing/2014/main" id="{0C5EEE2A-A0D3-6784-2C37-DE6333E40742}"/>
              </a:ext>
            </a:extLst>
          </p:cNvPr>
          <p:cNvSpPr>
            <a:spLocks noGrp="1"/>
          </p:cNvSpPr>
          <p:nvPr>
            <p:ph type="ftr" sz="quarter" idx="11"/>
          </p:nvPr>
        </p:nvSpPr>
        <p:spPr/>
        <p:txBody>
          <a:bodyPr/>
          <a:lstStyle/>
          <a:p>
            <a:pPr algn="ctr"/>
            <a:r>
              <a:rPr lang="fr-FR"/>
              <a:t>IA - Vers une approche globale de gestion des risques</a:t>
            </a:r>
            <a:endParaRPr lang="fr-FR" dirty="0"/>
          </a:p>
        </p:txBody>
      </p:sp>
      <p:sp>
        <p:nvSpPr>
          <p:cNvPr id="7" name="Espace réservé du numéro de diapositive 6">
            <a:extLst>
              <a:ext uri="{FF2B5EF4-FFF2-40B4-BE49-F238E27FC236}">
                <a16:creationId xmlns:a16="http://schemas.microsoft.com/office/drawing/2014/main" id="{2A56C89E-2604-018D-F31F-F148FF9C8B7E}"/>
              </a:ext>
            </a:extLst>
          </p:cNvPr>
          <p:cNvSpPr>
            <a:spLocks noGrp="1"/>
          </p:cNvSpPr>
          <p:nvPr>
            <p:ph type="sldNum" sz="quarter" idx="12"/>
          </p:nvPr>
        </p:nvSpPr>
        <p:spPr/>
        <p:txBody>
          <a:bodyPr/>
          <a:lstStyle/>
          <a:p>
            <a:pPr rtl="0"/>
            <a:fld id="{294A09A9-5501-47C1-A89A-A340965A2BE2}" type="slidenum">
              <a:rPr lang="fr-FR" noProof="0" smtClean="0"/>
              <a:t>‹N°›</a:t>
            </a:fld>
            <a:endParaRPr lang="fr-FR" noProof="0"/>
          </a:p>
        </p:txBody>
      </p:sp>
      <p:sp>
        <p:nvSpPr>
          <p:cNvPr id="9" name="Espace réservé du texte 10">
            <a:extLst>
              <a:ext uri="{FF2B5EF4-FFF2-40B4-BE49-F238E27FC236}">
                <a16:creationId xmlns:a16="http://schemas.microsoft.com/office/drawing/2014/main" id="{7D477BC7-2F57-5D03-E2DD-F17F0D49115B}"/>
              </a:ext>
            </a:extLst>
          </p:cNvPr>
          <p:cNvSpPr>
            <a:spLocks noGrp="1"/>
          </p:cNvSpPr>
          <p:nvPr>
            <p:ph type="body" sz="quarter" idx="13" hasCustomPrompt="1"/>
          </p:nvPr>
        </p:nvSpPr>
        <p:spPr>
          <a:xfrm>
            <a:off x="1237674" y="1061753"/>
            <a:ext cx="10116126" cy="492125"/>
          </a:xfrm>
        </p:spPr>
        <p:txBody>
          <a:bodyPr/>
          <a:lstStyle>
            <a:lvl1pPr marL="0" indent="0">
              <a:spcBef>
                <a:spcPts val="0"/>
              </a:spcBef>
              <a:buNone/>
              <a:defRPr>
                <a:solidFill>
                  <a:srgbClr val="7A7A7A"/>
                </a:solidFill>
              </a:defRPr>
            </a:lvl1pPr>
          </a:lstStyle>
          <a:p>
            <a:pPr lvl="0"/>
            <a:r>
              <a:rPr lang="fr-FR" dirty="0"/>
              <a:t>Cliquez pour modifier le style du sous-titre</a:t>
            </a:r>
          </a:p>
        </p:txBody>
      </p:sp>
    </p:spTree>
    <p:extLst>
      <p:ext uri="{BB962C8B-B14F-4D97-AF65-F5344CB8AC3E}">
        <p14:creationId xmlns:p14="http://schemas.microsoft.com/office/powerpoint/2010/main" val="2605277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G - Titre sans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2D51D0-D10E-B8BA-36D4-CE16D6F6A285}"/>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63D69DDD-8703-5347-B6EE-2E9ACB4B3560}"/>
              </a:ext>
            </a:extLst>
          </p:cNvPr>
          <p:cNvSpPr>
            <a:spLocks noGrp="1"/>
          </p:cNvSpPr>
          <p:nvPr>
            <p:ph type="dt" sz="half" idx="10"/>
          </p:nvPr>
        </p:nvSpPr>
        <p:spPr/>
        <p:txBody>
          <a:bodyPr/>
          <a:lstStyle/>
          <a:p>
            <a:r>
              <a:rPr lang="fr-FR"/>
              <a:t>17/07/2025</a:t>
            </a:r>
            <a:endParaRPr lang="fr-FR" dirty="0"/>
          </a:p>
        </p:txBody>
      </p:sp>
      <p:sp>
        <p:nvSpPr>
          <p:cNvPr id="4" name="Espace réservé du pied de page 3">
            <a:extLst>
              <a:ext uri="{FF2B5EF4-FFF2-40B4-BE49-F238E27FC236}">
                <a16:creationId xmlns:a16="http://schemas.microsoft.com/office/drawing/2014/main" id="{4941E8E5-4EEB-DF40-20B3-9959F239C186}"/>
              </a:ext>
            </a:extLst>
          </p:cNvPr>
          <p:cNvSpPr>
            <a:spLocks noGrp="1"/>
          </p:cNvSpPr>
          <p:nvPr>
            <p:ph type="ftr" sz="quarter" idx="11"/>
          </p:nvPr>
        </p:nvSpPr>
        <p:spPr/>
        <p:txBody>
          <a:bodyPr/>
          <a:lstStyle/>
          <a:p>
            <a:r>
              <a:rPr lang="fr-FR"/>
              <a:t>IA - Vers une approche globale de gestion des risques</a:t>
            </a:r>
            <a:endParaRPr lang="fr-FR" dirty="0"/>
          </a:p>
        </p:txBody>
      </p:sp>
      <p:sp>
        <p:nvSpPr>
          <p:cNvPr id="5" name="Espace réservé du numéro de diapositive 4">
            <a:extLst>
              <a:ext uri="{FF2B5EF4-FFF2-40B4-BE49-F238E27FC236}">
                <a16:creationId xmlns:a16="http://schemas.microsoft.com/office/drawing/2014/main" id="{3458BDBB-A92C-D7E2-1181-93FF7C3EB46F}"/>
              </a:ext>
            </a:extLst>
          </p:cNvPr>
          <p:cNvSpPr>
            <a:spLocks noGrp="1"/>
          </p:cNvSpPr>
          <p:nvPr>
            <p:ph type="sldNum" sz="quarter" idx="12"/>
          </p:nvPr>
        </p:nvSpPr>
        <p:spPr/>
        <p:txBody>
          <a:bodyPr/>
          <a:lstStyle/>
          <a:p>
            <a:fld id="{294A09A9-5501-47C1-A89A-A340965A2BE2}" type="slidenum">
              <a:rPr lang="fr-FR" smtClean="0"/>
              <a:pPr/>
              <a:t>‹N°›</a:t>
            </a:fld>
            <a:endParaRPr lang="fr-FR" dirty="0"/>
          </a:p>
        </p:txBody>
      </p:sp>
      <p:sp>
        <p:nvSpPr>
          <p:cNvPr id="7" name="Espace réservé du texte 10">
            <a:extLst>
              <a:ext uri="{FF2B5EF4-FFF2-40B4-BE49-F238E27FC236}">
                <a16:creationId xmlns:a16="http://schemas.microsoft.com/office/drawing/2014/main" id="{73F961D2-5CD3-1FA2-872C-5D3B0A7E7438}"/>
              </a:ext>
            </a:extLst>
          </p:cNvPr>
          <p:cNvSpPr>
            <a:spLocks noGrp="1"/>
          </p:cNvSpPr>
          <p:nvPr>
            <p:ph type="body" sz="quarter" idx="13" hasCustomPrompt="1"/>
          </p:nvPr>
        </p:nvSpPr>
        <p:spPr>
          <a:xfrm>
            <a:off x="1237674" y="1061753"/>
            <a:ext cx="10116126" cy="492125"/>
          </a:xfrm>
        </p:spPr>
        <p:txBody>
          <a:bodyPr/>
          <a:lstStyle>
            <a:lvl1pPr marL="0" indent="0">
              <a:spcBef>
                <a:spcPts val="0"/>
              </a:spcBef>
              <a:buNone/>
              <a:defRPr>
                <a:solidFill>
                  <a:srgbClr val="7A7A7A"/>
                </a:solidFill>
              </a:defRPr>
            </a:lvl1pPr>
          </a:lstStyle>
          <a:p>
            <a:pPr lvl="0"/>
            <a:r>
              <a:rPr lang="fr-FR" dirty="0"/>
              <a:t>Cliquez pour modifier le style du sous-titre</a:t>
            </a:r>
          </a:p>
        </p:txBody>
      </p:sp>
    </p:spTree>
    <p:extLst>
      <p:ext uri="{BB962C8B-B14F-4D97-AF65-F5344CB8AC3E}">
        <p14:creationId xmlns:p14="http://schemas.microsoft.com/office/powerpoint/2010/main" val="1113034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G - Formation - Questions d'introduction">
    <p:bg>
      <p:bgPr>
        <a:solidFill>
          <a:schemeClr val="bg2"/>
        </a:solidFill>
        <a:effectLst/>
      </p:bgPr>
    </p:bg>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71B69367-AB6C-3641-B96D-AD7344C8D4F2}"/>
              </a:ext>
            </a:extLst>
          </p:cNvPr>
          <p:cNvSpPr>
            <a:spLocks noGrp="1"/>
          </p:cNvSpPr>
          <p:nvPr>
            <p:ph type="dt" sz="half" idx="10"/>
          </p:nvPr>
        </p:nvSpPr>
        <p:spPr/>
        <p:txBody>
          <a:bodyPr/>
          <a:lstStyle/>
          <a:p>
            <a:pPr rtl="0"/>
            <a:r>
              <a:rPr lang="fr-FR" noProof="0"/>
              <a:t>17/07/2025</a:t>
            </a:r>
          </a:p>
        </p:txBody>
      </p:sp>
      <p:sp>
        <p:nvSpPr>
          <p:cNvPr id="4" name="Espace réservé du pied de page 3">
            <a:extLst>
              <a:ext uri="{FF2B5EF4-FFF2-40B4-BE49-F238E27FC236}">
                <a16:creationId xmlns:a16="http://schemas.microsoft.com/office/drawing/2014/main" id="{ED04BDA4-81E1-9677-7815-EC1790E6C19B}"/>
              </a:ext>
            </a:extLst>
          </p:cNvPr>
          <p:cNvSpPr>
            <a:spLocks noGrp="1"/>
          </p:cNvSpPr>
          <p:nvPr>
            <p:ph type="ftr" sz="quarter" idx="11"/>
          </p:nvPr>
        </p:nvSpPr>
        <p:spPr/>
        <p:txBody>
          <a:bodyPr/>
          <a:lstStyle/>
          <a:p>
            <a:pPr algn="ctr"/>
            <a:r>
              <a:rPr lang="fr-FR"/>
              <a:t>IA - Vers une approche globale de gestion des risques</a:t>
            </a:r>
            <a:endParaRPr lang="fr-FR" dirty="0"/>
          </a:p>
        </p:txBody>
      </p:sp>
      <p:sp>
        <p:nvSpPr>
          <p:cNvPr id="5" name="Espace réservé du numéro de diapositive 4">
            <a:extLst>
              <a:ext uri="{FF2B5EF4-FFF2-40B4-BE49-F238E27FC236}">
                <a16:creationId xmlns:a16="http://schemas.microsoft.com/office/drawing/2014/main" id="{67E2B1C4-26E8-EC05-4DEE-FC3962B88C9D}"/>
              </a:ext>
            </a:extLst>
          </p:cNvPr>
          <p:cNvSpPr>
            <a:spLocks noGrp="1"/>
          </p:cNvSpPr>
          <p:nvPr>
            <p:ph type="sldNum" sz="quarter" idx="12"/>
          </p:nvPr>
        </p:nvSpPr>
        <p:spPr/>
        <p:txBody>
          <a:bodyPr/>
          <a:lstStyle/>
          <a:p>
            <a:pPr rtl="0"/>
            <a:fld id="{294A09A9-5501-47C1-A89A-A340965A2BE2}" type="slidenum">
              <a:rPr lang="fr-FR" noProof="0" smtClean="0"/>
              <a:t>‹N°›</a:t>
            </a:fld>
            <a:endParaRPr lang="fr-FR" noProof="0"/>
          </a:p>
        </p:txBody>
      </p:sp>
      <p:pic>
        <p:nvPicPr>
          <p:cNvPr id="7" name="Image 6">
            <a:extLst>
              <a:ext uri="{FF2B5EF4-FFF2-40B4-BE49-F238E27FC236}">
                <a16:creationId xmlns:a16="http://schemas.microsoft.com/office/drawing/2014/main" id="{E3BE6F54-FDB1-423C-A88D-EF416DE08E44}"/>
              </a:ext>
            </a:extLst>
          </p:cNvPr>
          <p:cNvPicPr>
            <a:picLocks noChangeAspect="1"/>
          </p:cNvPicPr>
          <p:nvPr userDrawn="1"/>
        </p:nvPicPr>
        <p:blipFill rotWithShape="1">
          <a:blip r:embed="rId2"/>
          <a:srcRect b="2405"/>
          <a:stretch/>
        </p:blipFill>
        <p:spPr>
          <a:xfrm>
            <a:off x="4263925" y="3157213"/>
            <a:ext cx="3700404" cy="2948947"/>
          </a:xfrm>
          <a:prstGeom prst="rect">
            <a:avLst/>
          </a:prstGeom>
        </p:spPr>
      </p:pic>
      <p:sp>
        <p:nvSpPr>
          <p:cNvPr id="8" name="Forme libre 3">
            <a:extLst>
              <a:ext uri="{FF2B5EF4-FFF2-40B4-BE49-F238E27FC236}">
                <a16:creationId xmlns:a16="http://schemas.microsoft.com/office/drawing/2014/main" id="{6E2FFA71-E6B3-DC5B-A230-3E0BBFDD886D}"/>
              </a:ext>
            </a:extLst>
          </p:cNvPr>
          <p:cNvSpPr/>
          <p:nvPr userDrawn="1"/>
        </p:nvSpPr>
        <p:spPr>
          <a:xfrm>
            <a:off x="1703426" y="2103120"/>
            <a:ext cx="3277951" cy="1112921"/>
          </a:xfrm>
          <a:prstGeom prst="wedgeEllipseCallout">
            <a:avLst>
              <a:gd name="adj1" fmla="val 38677"/>
              <a:gd name="adj2" fmla="val 109918"/>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fr-FR" sz="1600" dirty="0">
              <a:solidFill>
                <a:schemeClr val="tx1"/>
              </a:solidFill>
              <a:latin typeface="Calibri Light" panose="020F0302020204030204" pitchFamily="34" charset="0"/>
              <a:cs typeface="Calibri Light" panose="020F0302020204030204" pitchFamily="34" charset="0"/>
            </a:endParaRPr>
          </a:p>
        </p:txBody>
      </p:sp>
      <p:sp>
        <p:nvSpPr>
          <p:cNvPr id="9" name="Forme libre 3">
            <a:extLst>
              <a:ext uri="{FF2B5EF4-FFF2-40B4-BE49-F238E27FC236}">
                <a16:creationId xmlns:a16="http://schemas.microsoft.com/office/drawing/2014/main" id="{C1F477B1-BEB5-809E-8652-F5FC0D189CF5}"/>
              </a:ext>
            </a:extLst>
          </p:cNvPr>
          <p:cNvSpPr/>
          <p:nvPr userDrawn="1"/>
        </p:nvSpPr>
        <p:spPr>
          <a:xfrm>
            <a:off x="5114123" y="1312571"/>
            <a:ext cx="3277951" cy="1112921"/>
          </a:xfrm>
          <a:prstGeom prst="wedgeEllipseCallout">
            <a:avLst>
              <a:gd name="adj1" fmla="val -17114"/>
              <a:gd name="adj2" fmla="val 108092"/>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fr-FR" sz="1600" dirty="0">
              <a:solidFill>
                <a:schemeClr val="tx1"/>
              </a:solidFill>
              <a:latin typeface="Calibri Light" panose="020F0302020204030204" pitchFamily="34" charset="0"/>
              <a:cs typeface="Calibri Light" panose="020F0302020204030204" pitchFamily="34" charset="0"/>
            </a:endParaRPr>
          </a:p>
        </p:txBody>
      </p:sp>
      <p:sp>
        <p:nvSpPr>
          <p:cNvPr id="10" name="Forme libre 3">
            <a:extLst>
              <a:ext uri="{FF2B5EF4-FFF2-40B4-BE49-F238E27FC236}">
                <a16:creationId xmlns:a16="http://schemas.microsoft.com/office/drawing/2014/main" id="{2C044BA3-FC16-957E-D248-D5D8CFADAF86}"/>
              </a:ext>
            </a:extLst>
          </p:cNvPr>
          <p:cNvSpPr/>
          <p:nvPr userDrawn="1"/>
        </p:nvSpPr>
        <p:spPr>
          <a:xfrm>
            <a:off x="7240419" y="2425492"/>
            <a:ext cx="3277951" cy="1112921"/>
          </a:xfrm>
          <a:prstGeom prst="wedgeEllipseCallout">
            <a:avLst>
              <a:gd name="adj1" fmla="val -37880"/>
              <a:gd name="adj2" fmla="val 89834"/>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fr-FR" sz="1600" dirty="0">
              <a:solidFill>
                <a:schemeClr val="tx1"/>
              </a:solidFill>
              <a:latin typeface="Calibri Light" panose="020F0302020204030204" pitchFamily="34" charset="0"/>
              <a:cs typeface="Calibri Light" panose="020F0302020204030204" pitchFamily="34" charset="0"/>
            </a:endParaRPr>
          </a:p>
        </p:txBody>
      </p:sp>
      <p:sp>
        <p:nvSpPr>
          <p:cNvPr id="13" name="Espace réservé du texte 11">
            <a:extLst>
              <a:ext uri="{FF2B5EF4-FFF2-40B4-BE49-F238E27FC236}">
                <a16:creationId xmlns:a16="http://schemas.microsoft.com/office/drawing/2014/main" id="{7B1C710C-459F-78B5-2629-3CCD43979633}"/>
              </a:ext>
            </a:extLst>
          </p:cNvPr>
          <p:cNvSpPr>
            <a:spLocks noGrp="1"/>
          </p:cNvSpPr>
          <p:nvPr>
            <p:ph type="body" sz="quarter" idx="13" hasCustomPrompt="1"/>
          </p:nvPr>
        </p:nvSpPr>
        <p:spPr>
          <a:xfrm>
            <a:off x="1774200" y="2174240"/>
            <a:ext cx="3133080" cy="982973"/>
          </a:xfrm>
        </p:spPr>
        <p:txBody>
          <a:bodyPr anchor="ctr" anchorCtr="0">
            <a:normAutofit/>
          </a:bodyPr>
          <a:lstStyle>
            <a:lvl1pPr marL="0" indent="0" algn="ctr">
              <a:buNone/>
              <a:defRPr sz="1600"/>
            </a:lvl1pPr>
          </a:lstStyle>
          <a:p>
            <a:pPr lvl="0"/>
            <a:r>
              <a:rPr lang="fr-FR" dirty="0"/>
              <a:t>{Question}</a:t>
            </a:r>
          </a:p>
        </p:txBody>
      </p:sp>
      <p:sp>
        <p:nvSpPr>
          <p:cNvPr id="14" name="Espace réservé du texte 11">
            <a:extLst>
              <a:ext uri="{FF2B5EF4-FFF2-40B4-BE49-F238E27FC236}">
                <a16:creationId xmlns:a16="http://schemas.microsoft.com/office/drawing/2014/main" id="{756CB2EE-47ED-2DF4-75D9-D60184BE078D}"/>
              </a:ext>
            </a:extLst>
          </p:cNvPr>
          <p:cNvSpPr>
            <a:spLocks noGrp="1"/>
          </p:cNvSpPr>
          <p:nvPr>
            <p:ph type="body" sz="quarter" idx="14" hasCustomPrompt="1"/>
          </p:nvPr>
        </p:nvSpPr>
        <p:spPr>
          <a:xfrm>
            <a:off x="5186558" y="1373932"/>
            <a:ext cx="3133080" cy="982973"/>
          </a:xfrm>
        </p:spPr>
        <p:txBody>
          <a:bodyPr anchor="ctr" anchorCtr="0">
            <a:normAutofit/>
          </a:bodyPr>
          <a:lstStyle>
            <a:lvl1pPr marL="0" indent="0" algn="ctr">
              <a:buNone/>
              <a:defRPr sz="1600"/>
            </a:lvl1pPr>
          </a:lstStyle>
          <a:p>
            <a:pPr lvl="0"/>
            <a:r>
              <a:rPr lang="fr-FR" dirty="0"/>
              <a:t>{Question}</a:t>
            </a:r>
          </a:p>
        </p:txBody>
      </p:sp>
      <p:sp>
        <p:nvSpPr>
          <p:cNvPr id="15" name="Espace réservé du texte 11">
            <a:extLst>
              <a:ext uri="{FF2B5EF4-FFF2-40B4-BE49-F238E27FC236}">
                <a16:creationId xmlns:a16="http://schemas.microsoft.com/office/drawing/2014/main" id="{21A00442-B6A3-64D9-C893-1B2C0EEE6210}"/>
              </a:ext>
            </a:extLst>
          </p:cNvPr>
          <p:cNvSpPr>
            <a:spLocks noGrp="1"/>
          </p:cNvSpPr>
          <p:nvPr>
            <p:ph type="body" sz="quarter" idx="15" hasCustomPrompt="1"/>
          </p:nvPr>
        </p:nvSpPr>
        <p:spPr>
          <a:xfrm>
            <a:off x="7312854" y="2486853"/>
            <a:ext cx="3133080" cy="982973"/>
          </a:xfrm>
        </p:spPr>
        <p:txBody>
          <a:bodyPr anchor="ctr" anchorCtr="0">
            <a:normAutofit/>
          </a:bodyPr>
          <a:lstStyle>
            <a:lvl1pPr marL="0" indent="0" algn="ctr">
              <a:buNone/>
              <a:defRPr sz="1600"/>
            </a:lvl1pPr>
          </a:lstStyle>
          <a:p>
            <a:pPr lvl="0"/>
            <a:r>
              <a:rPr lang="fr-FR" dirty="0"/>
              <a:t>{Question}</a:t>
            </a:r>
          </a:p>
        </p:txBody>
      </p:sp>
      <p:sp>
        <p:nvSpPr>
          <p:cNvPr id="16" name="ZoneTexte 15">
            <a:extLst>
              <a:ext uri="{FF2B5EF4-FFF2-40B4-BE49-F238E27FC236}">
                <a16:creationId xmlns:a16="http://schemas.microsoft.com/office/drawing/2014/main" id="{6B765178-2978-76DA-9ACB-43EB4879E18A}"/>
              </a:ext>
            </a:extLst>
          </p:cNvPr>
          <p:cNvSpPr txBox="1"/>
          <p:nvPr userDrawn="1"/>
        </p:nvSpPr>
        <p:spPr>
          <a:xfrm>
            <a:off x="1237800" y="315206"/>
            <a:ext cx="5565691" cy="769441"/>
          </a:xfrm>
          <a:prstGeom prst="rect">
            <a:avLst/>
          </a:prstGeom>
          <a:noFill/>
        </p:spPr>
        <p:txBody>
          <a:bodyPr wrap="none" rtlCol="0" anchor="ctr" anchorCtr="0">
            <a:spAutoFit/>
          </a:bodyPr>
          <a:lstStyle/>
          <a:p>
            <a:r>
              <a:rPr lang="fr-FR" sz="4400" dirty="0">
                <a:latin typeface="+mj-lt"/>
              </a:rPr>
              <a:t>De quoi va-t-on parler ?</a:t>
            </a:r>
          </a:p>
        </p:txBody>
      </p:sp>
    </p:spTree>
    <p:extLst>
      <p:ext uri="{BB962C8B-B14F-4D97-AF65-F5344CB8AC3E}">
        <p14:creationId xmlns:p14="http://schemas.microsoft.com/office/powerpoint/2010/main" val="1146305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G - Formation - Points à retenir">
    <p:bg>
      <p:bgPr>
        <a:solidFill>
          <a:schemeClr val="bg2"/>
        </a:solidFill>
        <a:effectLst/>
      </p:bgPr>
    </p:bg>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BAC367A5-B0AA-34C0-574D-2660E7B76E5D}"/>
              </a:ext>
            </a:extLst>
          </p:cNvPr>
          <p:cNvSpPr>
            <a:spLocks noGrp="1"/>
          </p:cNvSpPr>
          <p:nvPr>
            <p:ph type="dt" sz="half" idx="10"/>
          </p:nvPr>
        </p:nvSpPr>
        <p:spPr/>
        <p:txBody>
          <a:bodyPr/>
          <a:lstStyle/>
          <a:p>
            <a:r>
              <a:rPr lang="fr-FR"/>
              <a:t>17/07/2025</a:t>
            </a:r>
            <a:endParaRPr lang="fr-FR" dirty="0"/>
          </a:p>
        </p:txBody>
      </p:sp>
      <p:sp>
        <p:nvSpPr>
          <p:cNvPr id="5" name="Espace réservé du pied de page 4">
            <a:extLst>
              <a:ext uri="{FF2B5EF4-FFF2-40B4-BE49-F238E27FC236}">
                <a16:creationId xmlns:a16="http://schemas.microsoft.com/office/drawing/2014/main" id="{C6B25B66-224D-E734-70A3-7FFB0FAE64B4}"/>
              </a:ext>
            </a:extLst>
          </p:cNvPr>
          <p:cNvSpPr>
            <a:spLocks noGrp="1"/>
          </p:cNvSpPr>
          <p:nvPr>
            <p:ph type="ftr" sz="quarter" idx="11"/>
          </p:nvPr>
        </p:nvSpPr>
        <p:spPr/>
        <p:txBody>
          <a:bodyPr/>
          <a:lstStyle/>
          <a:p>
            <a:pPr algn="ctr"/>
            <a:r>
              <a:rPr lang="fr-FR"/>
              <a:t>IA - Vers une approche globale de gestion des risques</a:t>
            </a:r>
            <a:endParaRPr lang="fr-FR" dirty="0"/>
          </a:p>
        </p:txBody>
      </p:sp>
      <p:sp>
        <p:nvSpPr>
          <p:cNvPr id="6" name="Espace réservé du numéro de diapositive 5">
            <a:extLst>
              <a:ext uri="{FF2B5EF4-FFF2-40B4-BE49-F238E27FC236}">
                <a16:creationId xmlns:a16="http://schemas.microsoft.com/office/drawing/2014/main" id="{E2EF7843-EF99-FA82-852B-57A05E64230E}"/>
              </a:ext>
            </a:extLst>
          </p:cNvPr>
          <p:cNvSpPr>
            <a:spLocks noGrp="1"/>
          </p:cNvSpPr>
          <p:nvPr>
            <p:ph type="sldNum" sz="quarter" idx="12"/>
          </p:nvPr>
        </p:nvSpPr>
        <p:spPr/>
        <p:txBody>
          <a:bodyPr/>
          <a:lstStyle/>
          <a:p>
            <a:fld id="{294A09A9-5501-47C1-A89A-A340965A2BE2}" type="slidenum">
              <a:rPr lang="fr-FR" smtClean="0"/>
              <a:pPr/>
              <a:t>‹N°›</a:t>
            </a:fld>
            <a:endParaRPr lang="fr-FR"/>
          </a:p>
        </p:txBody>
      </p:sp>
      <p:pic>
        <p:nvPicPr>
          <p:cNvPr id="8" name="Image 7">
            <a:extLst>
              <a:ext uri="{FF2B5EF4-FFF2-40B4-BE49-F238E27FC236}">
                <a16:creationId xmlns:a16="http://schemas.microsoft.com/office/drawing/2014/main" id="{5142515F-6C02-CC66-6946-64B2717901E3}"/>
              </a:ext>
            </a:extLst>
          </p:cNvPr>
          <p:cNvPicPr>
            <a:picLocks noChangeAspect="1"/>
          </p:cNvPicPr>
          <p:nvPr userDrawn="1"/>
        </p:nvPicPr>
        <p:blipFill>
          <a:blip r:embed="rId2"/>
          <a:stretch>
            <a:fillRect/>
          </a:stretch>
        </p:blipFill>
        <p:spPr>
          <a:xfrm>
            <a:off x="3688521" y="1493114"/>
            <a:ext cx="4814957" cy="4357944"/>
          </a:xfrm>
          <a:prstGeom prst="rect">
            <a:avLst/>
          </a:prstGeom>
        </p:spPr>
      </p:pic>
      <p:sp>
        <p:nvSpPr>
          <p:cNvPr id="9" name="ZoneTexte 8">
            <a:extLst>
              <a:ext uri="{FF2B5EF4-FFF2-40B4-BE49-F238E27FC236}">
                <a16:creationId xmlns:a16="http://schemas.microsoft.com/office/drawing/2014/main" id="{F5D41F8A-619D-B271-C40F-8D28F3F6CD81}"/>
              </a:ext>
            </a:extLst>
          </p:cNvPr>
          <p:cNvSpPr txBox="1"/>
          <p:nvPr userDrawn="1"/>
        </p:nvSpPr>
        <p:spPr>
          <a:xfrm>
            <a:off x="1237800" y="315206"/>
            <a:ext cx="5432962" cy="769441"/>
          </a:xfrm>
          <a:prstGeom prst="rect">
            <a:avLst/>
          </a:prstGeom>
          <a:noFill/>
        </p:spPr>
        <p:txBody>
          <a:bodyPr wrap="none" rtlCol="0" anchor="ctr" anchorCtr="0">
            <a:spAutoFit/>
          </a:bodyPr>
          <a:lstStyle/>
          <a:p>
            <a:r>
              <a:rPr lang="fr-FR" sz="4400" dirty="0">
                <a:latin typeface="+mj-lt"/>
              </a:rPr>
              <a:t>Qu’avons-nous appris ?</a:t>
            </a:r>
          </a:p>
        </p:txBody>
      </p:sp>
      <p:sp>
        <p:nvSpPr>
          <p:cNvPr id="3" name="Espace réservé du contenu 2">
            <a:extLst>
              <a:ext uri="{FF2B5EF4-FFF2-40B4-BE49-F238E27FC236}">
                <a16:creationId xmlns:a16="http://schemas.microsoft.com/office/drawing/2014/main" id="{E64B8AB4-4991-170C-CCE2-564F029401F8}"/>
              </a:ext>
            </a:extLst>
          </p:cNvPr>
          <p:cNvSpPr>
            <a:spLocks noGrp="1"/>
          </p:cNvSpPr>
          <p:nvPr>
            <p:ph idx="1" hasCustomPrompt="1"/>
          </p:nvPr>
        </p:nvSpPr>
        <p:spPr>
          <a:xfrm>
            <a:off x="5313680" y="1493114"/>
            <a:ext cx="3189798" cy="3508375"/>
          </a:xfrm>
        </p:spPr>
        <p:txBody>
          <a:bodyPr anchor="ctr" anchorCtr="0">
            <a:normAutofit/>
          </a:bodyPr>
          <a:lstStyle>
            <a:lvl1pPr marL="514350" indent="-514350">
              <a:buFont typeface="+mj-lt"/>
              <a:buAutoNum type="arabicPeriod"/>
              <a:defRPr sz="2000"/>
            </a:lvl1pPr>
            <a:lvl2pPr marL="914400" indent="-457200">
              <a:buFont typeface="+mj-lt"/>
              <a:buAutoNum type="arabicPeriod"/>
              <a:defRPr/>
            </a:lvl2pPr>
            <a:lvl3pPr marL="1371600" indent="-457200">
              <a:buFont typeface="+mj-lt"/>
              <a:buAutoNum type="arabicPeriod"/>
              <a:defRPr/>
            </a:lvl3pPr>
            <a:lvl4pPr marL="1714500" indent="-342900">
              <a:buFont typeface="+mj-lt"/>
              <a:buAutoNum type="arabicPeriod"/>
              <a:defRPr/>
            </a:lvl4pPr>
            <a:lvl5pPr marL="2171700" indent="-342900">
              <a:buFont typeface="+mj-lt"/>
              <a:buAutoNum type="arabicPeriod"/>
              <a:defRPr/>
            </a:lvl5pPr>
          </a:lstStyle>
          <a:p>
            <a:pPr lvl="0"/>
            <a:r>
              <a:rPr lang="fr-FR" dirty="0"/>
              <a:t>{à retenir}</a:t>
            </a:r>
          </a:p>
        </p:txBody>
      </p:sp>
    </p:spTree>
    <p:extLst>
      <p:ext uri="{BB962C8B-B14F-4D97-AF65-F5344CB8AC3E}">
        <p14:creationId xmlns:p14="http://schemas.microsoft.com/office/powerpoint/2010/main" val="2359847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CBDC52-4577-990A-75C9-AEF9E2FBFAF7}"/>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0759A9B3-2510-2096-2D70-91DFDECD48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9498FE1D-85F7-04FA-D85E-CD2C0A599515}"/>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00B7E16A-4BBE-690E-5578-B32D6D8DC7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8540E40A-E4D6-76B1-8C64-479ECE776779}"/>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A516E2E8-B216-080D-A407-D8AEA8805FC0}"/>
              </a:ext>
            </a:extLst>
          </p:cNvPr>
          <p:cNvSpPr>
            <a:spLocks noGrp="1"/>
          </p:cNvSpPr>
          <p:nvPr>
            <p:ph type="dt" sz="half" idx="10"/>
          </p:nvPr>
        </p:nvSpPr>
        <p:spPr/>
        <p:txBody>
          <a:bodyPr/>
          <a:lstStyle/>
          <a:p>
            <a:r>
              <a:rPr lang="fr-FR"/>
              <a:t>17/07/2025</a:t>
            </a:r>
          </a:p>
        </p:txBody>
      </p:sp>
      <p:sp>
        <p:nvSpPr>
          <p:cNvPr id="8" name="Espace réservé du pied de page 7">
            <a:extLst>
              <a:ext uri="{FF2B5EF4-FFF2-40B4-BE49-F238E27FC236}">
                <a16:creationId xmlns:a16="http://schemas.microsoft.com/office/drawing/2014/main" id="{9F0DEC3D-8B6E-D85B-4CAC-E4765465BF72}"/>
              </a:ext>
            </a:extLst>
          </p:cNvPr>
          <p:cNvSpPr>
            <a:spLocks noGrp="1"/>
          </p:cNvSpPr>
          <p:nvPr>
            <p:ph type="ftr" sz="quarter" idx="11"/>
          </p:nvPr>
        </p:nvSpPr>
        <p:spPr/>
        <p:txBody>
          <a:bodyPr/>
          <a:lstStyle/>
          <a:p>
            <a:r>
              <a:rPr lang="fr-FR"/>
              <a:t>IA - Vers une approche globale de gestion des risques</a:t>
            </a:r>
          </a:p>
        </p:txBody>
      </p:sp>
      <p:sp>
        <p:nvSpPr>
          <p:cNvPr id="9" name="Espace réservé du numéro de diapositive 8">
            <a:extLst>
              <a:ext uri="{FF2B5EF4-FFF2-40B4-BE49-F238E27FC236}">
                <a16:creationId xmlns:a16="http://schemas.microsoft.com/office/drawing/2014/main" id="{D52CBC9C-4033-A383-6C1F-7E1A681D5A78}"/>
              </a:ext>
            </a:extLst>
          </p:cNvPr>
          <p:cNvSpPr>
            <a:spLocks noGrp="1"/>
          </p:cNvSpPr>
          <p:nvPr>
            <p:ph type="sldNum" sz="quarter" idx="12"/>
          </p:nvPr>
        </p:nvSpPr>
        <p:spPr/>
        <p:txBody>
          <a:bodyPr/>
          <a:lstStyle/>
          <a:p>
            <a:fld id="{2AB7902B-FF97-4A88-A08E-82393A7FCB0A}" type="slidenum">
              <a:rPr lang="fr-FR" smtClean="0"/>
              <a:t>‹N°›</a:t>
            </a:fld>
            <a:endParaRPr lang="fr-FR"/>
          </a:p>
        </p:txBody>
      </p:sp>
    </p:spTree>
    <p:extLst>
      <p:ext uri="{BB962C8B-B14F-4D97-AF65-F5344CB8AC3E}">
        <p14:creationId xmlns:p14="http://schemas.microsoft.com/office/powerpoint/2010/main" val="20401229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https://creativecommons.org/licenses/by-sa/4.0/deed.fr"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456739F-1430-A14D-42A3-C579BF4A96E3}"/>
              </a:ext>
            </a:extLst>
          </p:cNvPr>
          <p:cNvSpPr>
            <a:spLocks noGrp="1"/>
          </p:cNvSpPr>
          <p:nvPr>
            <p:ph type="title"/>
          </p:nvPr>
        </p:nvSpPr>
        <p:spPr>
          <a:xfrm>
            <a:off x="1237674" y="365126"/>
            <a:ext cx="10116126" cy="669348"/>
          </a:xfrm>
          <a:prstGeom prst="rect">
            <a:avLst/>
          </a:prstGeom>
        </p:spPr>
        <p:txBody>
          <a:bodyPr vert="horz" lIns="91440" tIns="45720" rIns="91440" bIns="45720" rtlCol="0" anchor="ctr">
            <a:normAutofit/>
          </a:bodyPr>
          <a:lstStyle/>
          <a:p>
            <a:r>
              <a:rPr lang="fr-FR" dirty="0"/>
              <a:t>Modifiez le style du titre</a:t>
            </a:r>
          </a:p>
        </p:txBody>
      </p:sp>
      <p:sp>
        <p:nvSpPr>
          <p:cNvPr id="3" name="Espace réservé du texte 2">
            <a:extLst>
              <a:ext uri="{FF2B5EF4-FFF2-40B4-BE49-F238E27FC236}">
                <a16:creationId xmlns:a16="http://schemas.microsoft.com/office/drawing/2014/main" id="{4A6D6574-B768-EE70-3C97-EDD5025D59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B416864-F191-2275-4623-10F43BA0B5B7}"/>
              </a:ext>
            </a:extLst>
          </p:cNvPr>
          <p:cNvSpPr>
            <a:spLocks noGrp="1"/>
          </p:cNvSpPr>
          <p:nvPr>
            <p:ph type="dt" sz="half" idx="2"/>
          </p:nvPr>
        </p:nvSpPr>
        <p:spPr>
          <a:xfrm>
            <a:off x="838200" y="6356350"/>
            <a:ext cx="936000" cy="365125"/>
          </a:xfrm>
          <a:prstGeom prst="rect">
            <a:avLst/>
          </a:prstGeom>
        </p:spPr>
        <p:txBody>
          <a:bodyPr vert="horz" lIns="91440" tIns="45720" rIns="91440" bIns="45720" rtlCol="0" anchor="ctr"/>
          <a:lstStyle>
            <a:lvl1pPr algn="l">
              <a:defRPr sz="1200">
                <a:solidFill>
                  <a:srgbClr val="7A7A7A"/>
                </a:solidFill>
              </a:defRPr>
            </a:lvl1pPr>
          </a:lstStyle>
          <a:p>
            <a:r>
              <a:rPr lang="fr-FR"/>
              <a:t>17/07/2025</a:t>
            </a:r>
            <a:endParaRPr lang="fr-FR" dirty="0"/>
          </a:p>
        </p:txBody>
      </p:sp>
      <p:sp>
        <p:nvSpPr>
          <p:cNvPr id="5" name="Espace réservé du pied de page 4">
            <a:extLst>
              <a:ext uri="{FF2B5EF4-FFF2-40B4-BE49-F238E27FC236}">
                <a16:creationId xmlns:a16="http://schemas.microsoft.com/office/drawing/2014/main" id="{4FF2A01E-B405-1A11-DF49-A272C2E8EF13}"/>
              </a:ext>
            </a:extLst>
          </p:cNvPr>
          <p:cNvSpPr>
            <a:spLocks noGrp="1"/>
          </p:cNvSpPr>
          <p:nvPr>
            <p:ph type="ftr" sz="quarter" idx="3"/>
          </p:nvPr>
        </p:nvSpPr>
        <p:spPr>
          <a:xfrm>
            <a:off x="5461607" y="6356350"/>
            <a:ext cx="5176382" cy="365125"/>
          </a:xfrm>
          <a:prstGeom prst="rect">
            <a:avLst/>
          </a:prstGeom>
        </p:spPr>
        <p:txBody>
          <a:bodyPr vert="horz" lIns="91440" tIns="45720" rIns="91440" bIns="45720" rtlCol="0" anchor="ctr"/>
          <a:lstStyle>
            <a:lvl1pPr algn="ctr">
              <a:defRPr sz="1200">
                <a:solidFill>
                  <a:srgbClr val="7A7A7A"/>
                </a:solidFill>
              </a:defRPr>
            </a:lvl1pPr>
          </a:lstStyle>
          <a:p>
            <a:r>
              <a:rPr lang="fr-FR"/>
              <a:t>IA - Vers une approche globale de gestion des risques</a:t>
            </a:r>
            <a:endParaRPr lang="fr-FR" dirty="0"/>
          </a:p>
        </p:txBody>
      </p:sp>
      <p:sp>
        <p:nvSpPr>
          <p:cNvPr id="6" name="Espace réservé du numéro de diapositive 5">
            <a:extLst>
              <a:ext uri="{FF2B5EF4-FFF2-40B4-BE49-F238E27FC236}">
                <a16:creationId xmlns:a16="http://schemas.microsoft.com/office/drawing/2014/main" id="{C3298CDB-BF7B-0E5F-AC1B-FA414485FB84}"/>
              </a:ext>
            </a:extLst>
          </p:cNvPr>
          <p:cNvSpPr>
            <a:spLocks noGrp="1"/>
          </p:cNvSpPr>
          <p:nvPr>
            <p:ph type="sldNum" sz="quarter" idx="4"/>
          </p:nvPr>
        </p:nvSpPr>
        <p:spPr>
          <a:xfrm>
            <a:off x="10797308" y="6356350"/>
            <a:ext cx="556491" cy="365125"/>
          </a:xfrm>
          <a:prstGeom prst="rect">
            <a:avLst/>
          </a:prstGeom>
        </p:spPr>
        <p:txBody>
          <a:bodyPr vert="horz" lIns="91440" tIns="45720" rIns="91440" bIns="45720" rtlCol="0" anchor="ctr"/>
          <a:lstStyle>
            <a:lvl1pPr algn="r">
              <a:defRPr sz="1200">
                <a:solidFill>
                  <a:srgbClr val="7A7A7A"/>
                </a:solidFill>
              </a:defRPr>
            </a:lvl1pPr>
          </a:lstStyle>
          <a:p>
            <a:fld id="{294A09A9-5501-47C1-A89A-A340965A2BE2}" type="slidenum">
              <a:rPr lang="fr-FR" smtClean="0"/>
              <a:pPr/>
              <a:t>‹N°›</a:t>
            </a:fld>
            <a:endParaRPr lang="fr-FR" dirty="0"/>
          </a:p>
        </p:txBody>
      </p:sp>
      <p:pic>
        <p:nvPicPr>
          <p:cNvPr id="7" name="Picture 2" descr="Résultat de recherche d'images pour &quot;cc by sa png&quot;&quot;">
            <a:hlinkClick r:id="rId14"/>
            <a:extLst>
              <a:ext uri="{FF2B5EF4-FFF2-40B4-BE49-F238E27FC236}">
                <a16:creationId xmlns:a16="http://schemas.microsoft.com/office/drawing/2014/main" id="{DFB44219-4018-AF9B-0164-8970DC295C97}"/>
              </a:ext>
            </a:extLst>
          </p:cNvPr>
          <p:cNvPicPr>
            <a:picLocks noChangeAspect="1" noChangeArrowheads="1"/>
          </p:cNvPicPr>
          <p:nvPr userDrawn="1"/>
        </p:nvPicPr>
        <p:blipFill>
          <a:blip r:embed="rId15" cstate="print"/>
          <a:srcRect/>
          <a:stretch>
            <a:fillRect/>
          </a:stretch>
        </p:blipFill>
        <p:spPr bwMode="auto">
          <a:xfrm>
            <a:off x="4179754" y="6357875"/>
            <a:ext cx="1080000" cy="380531"/>
          </a:xfrm>
          <a:prstGeom prst="rect">
            <a:avLst/>
          </a:prstGeom>
          <a:noFill/>
        </p:spPr>
      </p:pic>
      <p:pic>
        <p:nvPicPr>
          <p:cNvPr id="8" name="Image 7" descr="Une image contenant art, capture d’écran, Rectangle, motif&#10;&#10;Description générée automatiquement">
            <a:extLst>
              <a:ext uri="{FF2B5EF4-FFF2-40B4-BE49-F238E27FC236}">
                <a16:creationId xmlns:a16="http://schemas.microsoft.com/office/drawing/2014/main" id="{B6AF852A-F3E6-0527-1A87-7B20C7FCAC86}"/>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413327" y="365126"/>
            <a:ext cx="669600" cy="669600"/>
          </a:xfrm>
          <a:prstGeom prst="rect">
            <a:avLst/>
          </a:prstGeom>
        </p:spPr>
      </p:pic>
      <p:sp>
        <p:nvSpPr>
          <p:cNvPr id="9" name="Espace réservé du texte 12">
            <a:extLst>
              <a:ext uri="{FF2B5EF4-FFF2-40B4-BE49-F238E27FC236}">
                <a16:creationId xmlns:a16="http://schemas.microsoft.com/office/drawing/2014/main" id="{6A83077D-64F8-FEC0-8871-5ACAAEA330B2}"/>
              </a:ext>
            </a:extLst>
          </p:cNvPr>
          <p:cNvSpPr txBox="1">
            <a:spLocks/>
          </p:cNvSpPr>
          <p:nvPr userDrawn="1"/>
        </p:nvSpPr>
        <p:spPr>
          <a:xfrm>
            <a:off x="1976051" y="6357875"/>
            <a:ext cx="900000" cy="363600"/>
          </a:xfrm>
          <a:prstGeom prst="rect">
            <a:avLst/>
          </a:prstGeom>
          <a:solidFill>
            <a:schemeClr val="tx1"/>
          </a:solidFill>
        </p:spPr>
        <p:txBody>
          <a:bodyPr vert="horz" lIns="91440" tIns="45720" rIns="91440" bIns="45720" rtlCol="0" anchor="ctr"/>
          <a:lstStyle>
            <a:lvl1pPr marL="0" indent="0" algn="ctr" defTabSz="914400" rtl="0" eaLnBrk="1" latinLnBrk="0" hangingPunct="1">
              <a:lnSpc>
                <a:spcPct val="90000"/>
              </a:lnSpc>
              <a:spcBef>
                <a:spcPts val="1000"/>
              </a:spcBef>
              <a:buFont typeface="Arial" panose="020B0604020202020204" pitchFamily="34" charset="0"/>
              <a:buNone/>
              <a:defRPr lang="fr-FR" sz="1200" b="1" kern="1200" dirty="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TLP:CLEAR</a:t>
            </a:r>
          </a:p>
        </p:txBody>
      </p:sp>
      <p:sp>
        <p:nvSpPr>
          <p:cNvPr id="10" name="Espace réservé du texte 7">
            <a:extLst>
              <a:ext uri="{FF2B5EF4-FFF2-40B4-BE49-F238E27FC236}">
                <a16:creationId xmlns:a16="http://schemas.microsoft.com/office/drawing/2014/main" id="{23A1ED8C-4CF6-337D-EC9C-18B046F3D240}"/>
              </a:ext>
            </a:extLst>
          </p:cNvPr>
          <p:cNvSpPr txBox="1">
            <a:spLocks/>
          </p:cNvSpPr>
          <p:nvPr userDrawn="1"/>
        </p:nvSpPr>
        <p:spPr>
          <a:xfrm>
            <a:off x="3077902" y="6357875"/>
            <a:ext cx="900000" cy="363600"/>
          </a:xfrm>
          <a:prstGeom prst="rect">
            <a:avLst/>
          </a:prstGeom>
          <a:solidFill>
            <a:schemeClr val="tx1"/>
          </a:solidFill>
        </p:spPr>
        <p:txBody>
          <a:bodyPr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sz="1200" b="1"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PAP:CLEAR</a:t>
            </a:r>
          </a:p>
        </p:txBody>
      </p:sp>
    </p:spTree>
    <p:extLst>
      <p:ext uri="{BB962C8B-B14F-4D97-AF65-F5344CB8AC3E}">
        <p14:creationId xmlns:p14="http://schemas.microsoft.com/office/powerpoint/2010/main" val="748153411"/>
      </p:ext>
    </p:extLst>
  </p:cSld>
  <p:clrMap bg1="lt1" tx1="dk1" bg2="lt2" tx2="dk2" accent1="accent1" accent2="accent2" accent3="accent3" accent4="accent4" accent5="accent5" accent6="accent6" hlink="hlink" folHlink="folHlink"/>
  <p:sldLayoutIdLst>
    <p:sldLayoutId id="2147483754" r:id="rId1"/>
    <p:sldLayoutId id="2147483722" r:id="rId2"/>
    <p:sldLayoutId id="2147483756" r:id="rId3"/>
    <p:sldLayoutId id="2147483752" r:id="rId4"/>
    <p:sldLayoutId id="2147483725" r:id="rId5"/>
    <p:sldLayoutId id="2147483755" r:id="rId6"/>
    <p:sldLayoutId id="2147483727" r:id="rId7"/>
    <p:sldLayoutId id="2147483723" r:id="rId8"/>
    <p:sldLayoutId id="2147483757" r:id="rId9"/>
    <p:sldLayoutId id="2147483758" r:id="rId10"/>
    <p:sldLayoutId id="2147483759" r:id="rId11"/>
    <p:sldLayoutId id="2147483760"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Espace réservé du texte 15">
            <a:extLst>
              <a:ext uri="{FF2B5EF4-FFF2-40B4-BE49-F238E27FC236}">
                <a16:creationId xmlns:a16="http://schemas.microsoft.com/office/drawing/2014/main" id="{3F90AFC7-F201-0E8F-B40D-7FE58EF63410}"/>
              </a:ext>
            </a:extLst>
          </p:cNvPr>
          <p:cNvSpPr>
            <a:spLocks noGrp="1"/>
          </p:cNvSpPr>
          <p:nvPr>
            <p:ph type="body" sz="quarter" idx="14"/>
          </p:nvPr>
        </p:nvSpPr>
        <p:spPr>
          <a:xfrm>
            <a:off x="2091032" y="5561099"/>
            <a:ext cx="900000" cy="363600"/>
          </a:xfrm>
        </p:spPr>
        <p:txBody>
          <a:bodyPr/>
          <a:lstStyle/>
          <a:p>
            <a:r>
              <a:rPr lang="fr-FR" dirty="0"/>
              <a:t>TLP:CLEAR</a:t>
            </a:r>
          </a:p>
        </p:txBody>
      </p:sp>
      <p:sp>
        <p:nvSpPr>
          <p:cNvPr id="18" name="Espace réservé du texte 17">
            <a:extLst>
              <a:ext uri="{FF2B5EF4-FFF2-40B4-BE49-F238E27FC236}">
                <a16:creationId xmlns:a16="http://schemas.microsoft.com/office/drawing/2014/main" id="{84E2097C-F31E-AD0D-EE84-54298E3FA107}"/>
              </a:ext>
            </a:extLst>
          </p:cNvPr>
          <p:cNvSpPr>
            <a:spLocks noGrp="1"/>
          </p:cNvSpPr>
          <p:nvPr>
            <p:ph type="body" sz="quarter" idx="15"/>
          </p:nvPr>
        </p:nvSpPr>
        <p:spPr/>
        <p:txBody>
          <a:bodyPr/>
          <a:lstStyle/>
          <a:p>
            <a:r>
              <a:rPr lang="fr-FR" dirty="0"/>
              <a:t>PAP:CLEAR</a:t>
            </a:r>
          </a:p>
        </p:txBody>
      </p:sp>
      <p:sp>
        <p:nvSpPr>
          <p:cNvPr id="5" name="Titre 4">
            <a:extLst>
              <a:ext uri="{FF2B5EF4-FFF2-40B4-BE49-F238E27FC236}">
                <a16:creationId xmlns:a16="http://schemas.microsoft.com/office/drawing/2014/main" id="{634642AD-7787-1A3F-8BAC-E45C58ABA037}"/>
              </a:ext>
            </a:extLst>
          </p:cNvPr>
          <p:cNvSpPr>
            <a:spLocks noGrp="1"/>
          </p:cNvSpPr>
          <p:nvPr>
            <p:ph type="title"/>
          </p:nvPr>
        </p:nvSpPr>
        <p:spPr/>
        <p:txBody>
          <a:bodyPr/>
          <a:lstStyle/>
          <a:p>
            <a:r>
              <a:rPr lang="fr-FR" dirty="0"/>
              <a:t>Vers une approche globale de gestion des risques</a:t>
            </a:r>
          </a:p>
        </p:txBody>
      </p:sp>
      <p:sp>
        <p:nvSpPr>
          <p:cNvPr id="2" name="Espace réservé de la date 4">
            <a:extLst>
              <a:ext uri="{FF2B5EF4-FFF2-40B4-BE49-F238E27FC236}">
                <a16:creationId xmlns:a16="http://schemas.microsoft.com/office/drawing/2014/main" id="{9A7AA8FF-9DD9-6280-B5FF-1237A3B78D75}"/>
              </a:ext>
            </a:extLst>
          </p:cNvPr>
          <p:cNvSpPr>
            <a:spLocks noGrp="1"/>
          </p:cNvSpPr>
          <p:nvPr>
            <p:ph type="dt" sz="half" idx="10"/>
          </p:nvPr>
        </p:nvSpPr>
        <p:spPr>
          <a:xfrm>
            <a:off x="838200" y="5561099"/>
            <a:ext cx="936000" cy="365125"/>
          </a:xfrm>
        </p:spPr>
        <p:txBody>
          <a:bodyPr/>
          <a:lstStyle/>
          <a:p>
            <a:pPr rtl="0"/>
            <a:r>
              <a:rPr lang="fr-FR" noProof="0" dirty="0"/>
              <a:t>17/07/2025</a:t>
            </a:r>
          </a:p>
        </p:txBody>
      </p:sp>
      <p:sp>
        <p:nvSpPr>
          <p:cNvPr id="3" name="Espace réservé du pied de page 3">
            <a:extLst>
              <a:ext uri="{FF2B5EF4-FFF2-40B4-BE49-F238E27FC236}">
                <a16:creationId xmlns:a16="http://schemas.microsoft.com/office/drawing/2014/main" id="{AE843269-BF5A-2F0A-52C8-6FBB34DDDCB9}"/>
              </a:ext>
            </a:extLst>
          </p:cNvPr>
          <p:cNvSpPr>
            <a:spLocks noGrp="1"/>
          </p:cNvSpPr>
          <p:nvPr>
            <p:ph type="ftr" sz="quarter" idx="11"/>
          </p:nvPr>
        </p:nvSpPr>
        <p:spPr>
          <a:xfrm>
            <a:off x="838200" y="1865745"/>
            <a:ext cx="7779327" cy="2117446"/>
          </a:xfrm>
        </p:spPr>
        <p:txBody>
          <a:bodyPr anchor="b" anchorCtr="0"/>
          <a:lstStyle>
            <a:lvl1pPr>
              <a:defRPr sz="4400">
                <a:solidFill>
                  <a:schemeClr val="tx1"/>
                </a:solidFill>
              </a:defRPr>
            </a:lvl1pPr>
          </a:lstStyle>
          <a:p>
            <a:pPr algn="l"/>
            <a:r>
              <a:rPr lang="fr-FR" dirty="0"/>
              <a:t>Intelligence artificielle</a:t>
            </a:r>
            <a:endParaRPr lang="fr-FR" i="1" dirty="0"/>
          </a:p>
        </p:txBody>
      </p:sp>
    </p:spTree>
    <p:extLst>
      <p:ext uri="{BB962C8B-B14F-4D97-AF65-F5344CB8AC3E}">
        <p14:creationId xmlns:p14="http://schemas.microsoft.com/office/powerpoint/2010/main" val="2089983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3940F3-6444-D789-DAED-B618829BFD85}"/>
              </a:ext>
            </a:extLst>
          </p:cNvPr>
          <p:cNvSpPr>
            <a:spLocks noGrp="1"/>
          </p:cNvSpPr>
          <p:nvPr>
            <p:ph type="title"/>
          </p:nvPr>
        </p:nvSpPr>
        <p:spPr/>
        <p:txBody>
          <a:bodyPr>
            <a:normAutofit fontScale="90000"/>
          </a:bodyPr>
          <a:lstStyle/>
          <a:p>
            <a:r>
              <a:rPr lang="fr-FR" noProof="0" dirty="0">
                <a:solidFill>
                  <a:srgbClr val="7A7A7A"/>
                </a:solidFill>
              </a:rPr>
              <a:t>Ressources utilisées</a:t>
            </a:r>
          </a:p>
        </p:txBody>
      </p:sp>
      <p:sp>
        <p:nvSpPr>
          <p:cNvPr id="7" name="Espace réservé du contenu 6">
            <a:extLst>
              <a:ext uri="{FF2B5EF4-FFF2-40B4-BE49-F238E27FC236}">
                <a16:creationId xmlns:a16="http://schemas.microsoft.com/office/drawing/2014/main" id="{3B111B93-3E32-4B76-AA9E-FA27A4010B47}"/>
              </a:ext>
            </a:extLst>
          </p:cNvPr>
          <p:cNvSpPr>
            <a:spLocks noGrp="1"/>
          </p:cNvSpPr>
          <p:nvPr>
            <p:ph idx="1"/>
          </p:nvPr>
        </p:nvSpPr>
        <p:spPr/>
        <p:txBody>
          <a:bodyPr/>
          <a:lstStyle/>
          <a:p>
            <a:r>
              <a:rPr lang="fr-FR" dirty="0"/>
              <a:t>Images</a:t>
            </a:r>
          </a:p>
          <a:p>
            <a:pPr lvl="1"/>
            <a:r>
              <a:rPr lang="fr-FR" dirty="0"/>
              <a:t>Page de garde : </a:t>
            </a:r>
            <a:r>
              <a:rPr lang="fr-FR" dirty="0" err="1"/>
              <a:t>Grid</a:t>
            </a:r>
            <a:r>
              <a:rPr lang="fr-FR" dirty="0"/>
              <a:t>, par Magic Creative, de PIXABAY</a:t>
            </a:r>
          </a:p>
          <a:p>
            <a:pPr lvl="1"/>
            <a:r>
              <a:rPr lang="fr-FR" dirty="0"/>
              <a:t>Logo : Matthieu GRALL expert-conseil</a:t>
            </a:r>
          </a:p>
          <a:p>
            <a:pPr lvl="1"/>
            <a:r>
              <a:rPr lang="fr-FR" dirty="0"/>
              <a:t>Autres : photothèque de MICROSOFT Office</a:t>
            </a:r>
          </a:p>
        </p:txBody>
      </p:sp>
      <p:sp>
        <p:nvSpPr>
          <p:cNvPr id="4" name="Espace réservé du pied de page 3">
            <a:extLst>
              <a:ext uri="{FF2B5EF4-FFF2-40B4-BE49-F238E27FC236}">
                <a16:creationId xmlns:a16="http://schemas.microsoft.com/office/drawing/2014/main" id="{16C7C52D-14DA-5A05-4B59-13321F9C8267}"/>
              </a:ext>
            </a:extLst>
          </p:cNvPr>
          <p:cNvSpPr>
            <a:spLocks noGrp="1"/>
          </p:cNvSpPr>
          <p:nvPr>
            <p:ph type="ftr" sz="quarter" idx="11"/>
          </p:nvPr>
        </p:nvSpPr>
        <p:spPr/>
        <p:txBody>
          <a:bodyPr/>
          <a:lstStyle/>
          <a:p>
            <a:pPr rtl="0"/>
            <a:r>
              <a:rPr lang="fr-FR" noProof="0"/>
              <a:t>IA - Vers une approche globale de gestion des risques</a:t>
            </a:r>
          </a:p>
        </p:txBody>
      </p:sp>
      <p:sp>
        <p:nvSpPr>
          <p:cNvPr id="5" name="Espace réservé du numéro de diapositive 4">
            <a:extLst>
              <a:ext uri="{FF2B5EF4-FFF2-40B4-BE49-F238E27FC236}">
                <a16:creationId xmlns:a16="http://schemas.microsoft.com/office/drawing/2014/main" id="{A9E6B68B-7ADC-32C0-0457-45A6A5813D35}"/>
              </a:ext>
            </a:extLst>
          </p:cNvPr>
          <p:cNvSpPr>
            <a:spLocks noGrp="1"/>
          </p:cNvSpPr>
          <p:nvPr>
            <p:ph type="sldNum" sz="quarter" idx="12"/>
          </p:nvPr>
        </p:nvSpPr>
        <p:spPr/>
        <p:txBody>
          <a:bodyPr/>
          <a:lstStyle/>
          <a:p>
            <a:pPr rtl="0"/>
            <a:fld id="{294A09A9-5501-47C1-A89A-A340965A2BE2}" type="slidenum">
              <a:rPr lang="fr-FR" noProof="0" smtClean="0"/>
              <a:t>10</a:t>
            </a:fld>
            <a:endParaRPr lang="fr-FR" noProof="0"/>
          </a:p>
        </p:txBody>
      </p:sp>
      <p:sp>
        <p:nvSpPr>
          <p:cNvPr id="3" name="Espace réservé de la date 2">
            <a:extLst>
              <a:ext uri="{FF2B5EF4-FFF2-40B4-BE49-F238E27FC236}">
                <a16:creationId xmlns:a16="http://schemas.microsoft.com/office/drawing/2014/main" id="{1B402268-3552-F82B-5AE1-DA5A49861A1B}"/>
              </a:ext>
            </a:extLst>
          </p:cNvPr>
          <p:cNvSpPr>
            <a:spLocks noGrp="1"/>
          </p:cNvSpPr>
          <p:nvPr>
            <p:ph type="dt" sz="half" idx="10"/>
          </p:nvPr>
        </p:nvSpPr>
        <p:spPr/>
        <p:txBody>
          <a:bodyPr/>
          <a:lstStyle/>
          <a:p>
            <a:pPr rtl="0"/>
            <a:r>
              <a:rPr lang="fr-FR" noProof="0"/>
              <a:t>17/07/2025</a:t>
            </a:r>
          </a:p>
        </p:txBody>
      </p:sp>
    </p:spTree>
    <p:extLst>
      <p:ext uri="{BB962C8B-B14F-4D97-AF65-F5344CB8AC3E}">
        <p14:creationId xmlns:p14="http://schemas.microsoft.com/office/powerpoint/2010/main" val="3676879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4EB754D1-DD16-111D-8039-72C38C13EAFC}"/>
              </a:ext>
            </a:extLst>
          </p:cNvPr>
          <p:cNvSpPr>
            <a:spLocks noGrp="1"/>
          </p:cNvSpPr>
          <p:nvPr>
            <p:ph type="title"/>
          </p:nvPr>
        </p:nvSpPr>
        <p:spPr/>
        <p:txBody>
          <a:bodyPr>
            <a:normAutofit fontScale="90000"/>
          </a:bodyPr>
          <a:lstStyle/>
          <a:p>
            <a:r>
              <a:rPr lang="fr-FR" dirty="0"/>
              <a:t>Le projet en synthèse</a:t>
            </a:r>
          </a:p>
        </p:txBody>
      </p:sp>
      <p:sp>
        <p:nvSpPr>
          <p:cNvPr id="5" name="Espace réservé du contenu 4">
            <a:extLst>
              <a:ext uri="{FF2B5EF4-FFF2-40B4-BE49-F238E27FC236}">
                <a16:creationId xmlns:a16="http://schemas.microsoft.com/office/drawing/2014/main" id="{41A7D3F7-7AC0-9ED1-CC33-9CF501257FE4}"/>
              </a:ext>
            </a:extLst>
          </p:cNvPr>
          <p:cNvSpPr>
            <a:spLocks noGrp="1"/>
          </p:cNvSpPr>
          <p:nvPr>
            <p:ph sz="half" idx="1"/>
          </p:nvPr>
        </p:nvSpPr>
        <p:spPr/>
        <p:txBody>
          <a:bodyPr>
            <a:normAutofit fontScale="70000" lnSpcReduction="20000"/>
          </a:bodyPr>
          <a:lstStyle/>
          <a:p>
            <a:pPr marL="0" indent="0">
              <a:buNone/>
            </a:pPr>
            <a:r>
              <a:rPr lang="fr-FR" sz="3400" b="1" dirty="0">
                <a:latin typeface="Calibri Light" panose="020F0302020204030204" pitchFamily="34" charset="0"/>
                <a:cs typeface="Calibri Light" panose="020F0302020204030204" pitchFamily="34" charset="0"/>
              </a:rPr>
              <a:t>La problématique : on ne sait plus par quel bout prendre le problème</a:t>
            </a:r>
          </a:p>
          <a:p>
            <a:r>
              <a:rPr lang="fr-FR" b="1" dirty="0">
                <a:latin typeface="Calibri Light" panose="020F0302020204030204" pitchFamily="34" charset="0"/>
                <a:cs typeface="Calibri Light" panose="020F0302020204030204" pitchFamily="34" charset="0"/>
              </a:rPr>
              <a:t>Une multitude de référentiels</a:t>
            </a:r>
            <a:r>
              <a:rPr lang="fr-FR" dirty="0">
                <a:latin typeface="Calibri Light" panose="020F0302020204030204" pitchFamily="34" charset="0"/>
                <a:cs typeface="Calibri Light" panose="020F0302020204030204" pitchFamily="34" charset="0"/>
              </a:rPr>
              <a:t> et travaux en cours, chacun incomplet, tous incohérents !</a:t>
            </a:r>
          </a:p>
          <a:p>
            <a:r>
              <a:rPr lang="fr-FR" b="1" dirty="0">
                <a:latin typeface="Calibri Light" panose="020F0302020204030204" pitchFamily="34" charset="0"/>
                <a:cs typeface="Calibri Light" panose="020F0302020204030204" pitchFamily="34" charset="0"/>
              </a:rPr>
              <a:t>Les institutions ont des domaines de compétences limités</a:t>
            </a:r>
          </a:p>
          <a:p>
            <a:r>
              <a:rPr lang="fr-FR" b="1" dirty="0">
                <a:latin typeface="Calibri Light" panose="020F0302020204030204" pitchFamily="34" charset="0"/>
                <a:cs typeface="Calibri Light" panose="020F0302020204030204" pitchFamily="34" charset="0"/>
              </a:rPr>
              <a:t>Les organisations ne segmentent pas</a:t>
            </a:r>
            <a:r>
              <a:rPr lang="fr-FR" dirty="0">
                <a:latin typeface="Calibri Light" panose="020F0302020204030204" pitchFamily="34" charset="0"/>
                <a:cs typeface="Calibri Light" panose="020F0302020204030204" pitchFamily="34" charset="0"/>
              </a:rPr>
              <a:t> : elles doivent tout appliquer !</a:t>
            </a:r>
          </a:p>
          <a:p>
            <a:r>
              <a:rPr lang="fr-FR" b="1" dirty="0">
                <a:latin typeface="Calibri Light" panose="020F0302020204030204" pitchFamily="34" charset="0"/>
                <a:cs typeface="Calibri Light" panose="020F0302020204030204" pitchFamily="34" charset="0"/>
              </a:rPr>
              <a:t>Un Règlement IA général en théorie, des projets de normes inapplicables en pratique</a:t>
            </a:r>
          </a:p>
          <a:p>
            <a:pPr lvl="1"/>
            <a:r>
              <a:rPr lang="fr-FR" dirty="0">
                <a:latin typeface="Calibri Light" panose="020F0302020204030204" pitchFamily="34" charset="0"/>
                <a:cs typeface="Calibri Light" panose="020F0302020204030204" pitchFamily="34" charset="0"/>
              </a:rPr>
              <a:t>Lobby rejetant avec force tous les travaux d’harmonisation réalisés depuis des dizaines d’années et ayant fait l’objet de consensus internationaux de tous les domaines au profit d’une approche américaine de sureté de dispositifs médicaux</a:t>
            </a:r>
          </a:p>
        </p:txBody>
      </p:sp>
      <p:sp>
        <p:nvSpPr>
          <p:cNvPr id="7" name="Espace réservé du contenu 6">
            <a:extLst>
              <a:ext uri="{FF2B5EF4-FFF2-40B4-BE49-F238E27FC236}">
                <a16:creationId xmlns:a16="http://schemas.microsoft.com/office/drawing/2014/main" id="{8B759121-E16C-4EF8-F7C8-A1BC24C55BA5}"/>
              </a:ext>
            </a:extLst>
          </p:cNvPr>
          <p:cNvSpPr>
            <a:spLocks noGrp="1"/>
          </p:cNvSpPr>
          <p:nvPr>
            <p:ph sz="half" idx="2"/>
          </p:nvPr>
        </p:nvSpPr>
        <p:spPr/>
        <p:txBody>
          <a:bodyPr>
            <a:normAutofit fontScale="77500" lnSpcReduction="20000"/>
          </a:bodyPr>
          <a:lstStyle/>
          <a:p>
            <a:pPr marL="0" indent="0">
              <a:buNone/>
            </a:pPr>
            <a:r>
              <a:rPr lang="fr-FR" sz="3100" b="1" dirty="0">
                <a:latin typeface="Calibri Light" panose="020F0302020204030204" pitchFamily="34" charset="0"/>
                <a:cs typeface="Calibri Light" panose="020F0302020204030204" pitchFamily="34" charset="0"/>
              </a:rPr>
              <a:t>L’objectif : expliquer par quel bout prendre le problème !</a:t>
            </a:r>
          </a:p>
          <a:p>
            <a:r>
              <a:rPr lang="fr-FR" b="1" dirty="0">
                <a:latin typeface="Calibri Light" panose="020F0302020204030204" pitchFamily="34" charset="0"/>
                <a:cs typeface="Calibri Light" panose="020F0302020204030204" pitchFamily="34" charset="0"/>
              </a:rPr>
              <a:t>Une méthode de gestion des risques</a:t>
            </a:r>
            <a:r>
              <a:rPr lang="fr-FR" dirty="0">
                <a:latin typeface="Calibri Light" panose="020F0302020204030204" pitchFamily="34" charset="0"/>
                <a:cs typeface="Calibri Light" panose="020F0302020204030204" pitchFamily="34" charset="0"/>
              </a:rPr>
              <a:t> de produits ou services qui reposent sur l’IA</a:t>
            </a:r>
          </a:p>
          <a:p>
            <a:r>
              <a:rPr lang="fr-FR" b="1" dirty="0">
                <a:latin typeface="Calibri Light" panose="020F0302020204030204" pitchFamily="34" charset="0"/>
                <a:cs typeface="Calibri Light" panose="020F0302020204030204" pitchFamily="34" charset="0"/>
              </a:rPr>
              <a:t>Simple</a:t>
            </a:r>
            <a:r>
              <a:rPr lang="fr-FR" dirty="0">
                <a:latin typeface="Calibri Light" panose="020F0302020204030204" pitchFamily="34" charset="0"/>
                <a:cs typeface="Calibri Light" panose="020F0302020204030204" pitchFamily="34" charset="0"/>
              </a:rPr>
              <a:t> !</a:t>
            </a:r>
          </a:p>
          <a:p>
            <a:r>
              <a:rPr lang="fr-FR" b="1" dirty="0">
                <a:latin typeface="Calibri Light" panose="020F0302020204030204" pitchFamily="34" charset="0"/>
                <a:cs typeface="Calibri Light" panose="020F0302020204030204" pitchFamily="34" charset="0"/>
              </a:rPr>
              <a:t>Véritablement</a:t>
            </a:r>
            <a:r>
              <a:rPr lang="fr-FR" dirty="0">
                <a:latin typeface="Calibri Light" panose="020F0302020204030204" pitchFamily="34" charset="0"/>
                <a:cs typeface="Calibri Light" panose="020F0302020204030204" pitchFamily="34" charset="0"/>
              </a:rPr>
              <a:t> </a:t>
            </a:r>
            <a:r>
              <a:rPr lang="fr-FR" b="1" dirty="0">
                <a:latin typeface="Calibri Light" panose="020F0302020204030204" pitchFamily="34" charset="0"/>
                <a:cs typeface="Calibri Light" panose="020F0302020204030204" pitchFamily="34" charset="0"/>
              </a:rPr>
              <a:t>globale</a:t>
            </a:r>
            <a:r>
              <a:rPr lang="fr-FR" dirty="0">
                <a:latin typeface="Calibri Light" panose="020F0302020204030204" pitchFamily="34" charset="0"/>
                <a:cs typeface="Calibri Light" panose="020F0302020204030204" pitchFamily="34" charset="0"/>
              </a:rPr>
              <a:t> (sécurité de l’information, protection de la vie privée, protection de l’environnement, etc.)</a:t>
            </a:r>
          </a:p>
          <a:p>
            <a:r>
              <a:rPr lang="fr-FR" b="1" dirty="0">
                <a:latin typeface="Calibri Light" panose="020F0302020204030204" pitchFamily="34" charset="0"/>
                <a:cs typeface="Calibri Light" panose="020F0302020204030204" pitchFamily="34" charset="0"/>
              </a:rPr>
              <a:t>Basée sur les risques</a:t>
            </a:r>
          </a:p>
          <a:p>
            <a:r>
              <a:rPr lang="fr-FR" b="1" dirty="0">
                <a:latin typeface="Calibri Light" panose="020F0302020204030204" pitchFamily="34" charset="0"/>
                <a:cs typeface="Calibri Light" panose="020F0302020204030204" pitchFamily="34" charset="0"/>
              </a:rPr>
              <a:t>Harmonisée</a:t>
            </a:r>
            <a:r>
              <a:rPr lang="fr-FR" dirty="0">
                <a:latin typeface="Calibri Light" panose="020F0302020204030204" pitchFamily="34" charset="0"/>
                <a:cs typeface="Calibri Light" panose="020F0302020204030204" pitchFamily="34" charset="0"/>
              </a:rPr>
              <a:t> et </a:t>
            </a:r>
            <a:r>
              <a:rPr lang="fr-FR" b="1" dirty="0">
                <a:latin typeface="Calibri Light" panose="020F0302020204030204" pitchFamily="34" charset="0"/>
                <a:cs typeface="Calibri Light" panose="020F0302020204030204" pitchFamily="34" charset="0"/>
              </a:rPr>
              <a:t>cohérente</a:t>
            </a:r>
          </a:p>
          <a:p>
            <a:r>
              <a:rPr lang="fr-FR" b="1" dirty="0">
                <a:latin typeface="Calibri Light" panose="020F0302020204030204" pitchFamily="34" charset="0"/>
                <a:cs typeface="Calibri Light" panose="020F0302020204030204" pitchFamily="34" charset="0"/>
              </a:rPr>
              <a:t>Exploitant les référentiels existants</a:t>
            </a:r>
            <a:r>
              <a:rPr lang="fr-FR" dirty="0">
                <a:latin typeface="Calibri Light" panose="020F0302020204030204" pitchFamily="34" charset="0"/>
                <a:cs typeface="Calibri Light" panose="020F0302020204030204" pitchFamily="34" charset="0"/>
              </a:rPr>
              <a:t> (ne réinventant pas !)</a:t>
            </a:r>
          </a:p>
          <a:p>
            <a:r>
              <a:rPr lang="fr-FR" b="1" dirty="0">
                <a:latin typeface="Calibri Light" panose="020F0302020204030204" pitchFamily="34" charset="0"/>
                <a:cs typeface="Calibri Light" panose="020F0302020204030204" pitchFamily="34" charset="0"/>
              </a:rPr>
              <a:t>Flexible</a:t>
            </a:r>
            <a:r>
              <a:rPr lang="fr-FR" dirty="0">
                <a:latin typeface="Calibri Light" panose="020F0302020204030204" pitchFamily="34" charset="0"/>
                <a:cs typeface="Calibri Light" panose="020F0302020204030204" pitchFamily="34" charset="0"/>
              </a:rPr>
              <a:t> et </a:t>
            </a:r>
            <a:r>
              <a:rPr lang="fr-FR" b="1" dirty="0">
                <a:latin typeface="Calibri Light" panose="020F0302020204030204" pitchFamily="34" charset="0"/>
                <a:cs typeface="Calibri Light" panose="020F0302020204030204" pitchFamily="34" charset="0"/>
              </a:rPr>
              <a:t>intégrable</a:t>
            </a:r>
            <a:r>
              <a:rPr lang="fr-FR" dirty="0">
                <a:latin typeface="Calibri Light" panose="020F0302020204030204" pitchFamily="34" charset="0"/>
                <a:cs typeface="Calibri Light" panose="020F0302020204030204" pitchFamily="34" charset="0"/>
              </a:rPr>
              <a:t> aux outils et procédures existants</a:t>
            </a:r>
          </a:p>
        </p:txBody>
      </p:sp>
      <p:sp>
        <p:nvSpPr>
          <p:cNvPr id="8" name="Espace réservé du pied de page 5">
            <a:extLst>
              <a:ext uri="{FF2B5EF4-FFF2-40B4-BE49-F238E27FC236}">
                <a16:creationId xmlns:a16="http://schemas.microsoft.com/office/drawing/2014/main" id="{F4CA9340-459D-A005-B0AC-F61DC32D201A}"/>
              </a:ext>
            </a:extLst>
          </p:cNvPr>
          <p:cNvSpPr>
            <a:spLocks noGrp="1"/>
          </p:cNvSpPr>
          <p:nvPr>
            <p:ph type="ftr" sz="quarter" idx="11"/>
          </p:nvPr>
        </p:nvSpPr>
        <p:spPr>
          <a:xfrm>
            <a:off x="5461607" y="6356350"/>
            <a:ext cx="5176382" cy="365125"/>
          </a:xfrm>
        </p:spPr>
        <p:txBody>
          <a:bodyPr/>
          <a:lstStyle/>
          <a:p>
            <a:pPr algn="ctr"/>
            <a:r>
              <a:rPr lang="fr-FR"/>
              <a:t>IA - Vers une approche globale de gestion des risques</a:t>
            </a:r>
            <a:endParaRPr lang="fr-FR" dirty="0"/>
          </a:p>
        </p:txBody>
      </p:sp>
      <p:sp>
        <p:nvSpPr>
          <p:cNvPr id="9" name="Espace réservé du numéro de diapositive 6">
            <a:extLst>
              <a:ext uri="{FF2B5EF4-FFF2-40B4-BE49-F238E27FC236}">
                <a16:creationId xmlns:a16="http://schemas.microsoft.com/office/drawing/2014/main" id="{BB8257E5-40D2-9CA2-DA4C-415970D68896}"/>
              </a:ext>
            </a:extLst>
          </p:cNvPr>
          <p:cNvSpPr>
            <a:spLocks noGrp="1"/>
          </p:cNvSpPr>
          <p:nvPr>
            <p:ph type="sldNum" sz="quarter" idx="12"/>
          </p:nvPr>
        </p:nvSpPr>
        <p:spPr>
          <a:xfrm>
            <a:off x="10797308" y="6356350"/>
            <a:ext cx="556491" cy="365125"/>
          </a:xfrm>
        </p:spPr>
        <p:txBody>
          <a:bodyPr/>
          <a:lstStyle/>
          <a:p>
            <a:pPr rtl="0"/>
            <a:fld id="{294A09A9-5501-47C1-A89A-A340965A2BE2}" type="slidenum">
              <a:rPr lang="fr-FR" noProof="0" smtClean="0"/>
              <a:t>2</a:t>
            </a:fld>
            <a:endParaRPr lang="fr-FR" noProof="0"/>
          </a:p>
        </p:txBody>
      </p:sp>
      <p:sp>
        <p:nvSpPr>
          <p:cNvPr id="10" name="Espace réservé de la date 4">
            <a:extLst>
              <a:ext uri="{FF2B5EF4-FFF2-40B4-BE49-F238E27FC236}">
                <a16:creationId xmlns:a16="http://schemas.microsoft.com/office/drawing/2014/main" id="{3E3F4241-F4D5-43AC-691B-E1167ACC840B}"/>
              </a:ext>
            </a:extLst>
          </p:cNvPr>
          <p:cNvSpPr>
            <a:spLocks noGrp="1"/>
          </p:cNvSpPr>
          <p:nvPr>
            <p:ph type="dt" sz="half" idx="10"/>
          </p:nvPr>
        </p:nvSpPr>
        <p:spPr>
          <a:xfrm>
            <a:off x="838200" y="6356350"/>
            <a:ext cx="936000" cy="365125"/>
          </a:xfrm>
        </p:spPr>
        <p:txBody>
          <a:bodyPr/>
          <a:lstStyle/>
          <a:p>
            <a:pPr rtl="0"/>
            <a:r>
              <a:rPr lang="fr-FR" noProof="0"/>
              <a:t>17/07/2025</a:t>
            </a:r>
            <a:endParaRPr lang="fr-FR" noProof="0" dirty="0"/>
          </a:p>
        </p:txBody>
      </p:sp>
    </p:spTree>
    <p:extLst>
      <p:ext uri="{BB962C8B-B14F-4D97-AF65-F5344CB8AC3E}">
        <p14:creationId xmlns:p14="http://schemas.microsoft.com/office/powerpoint/2010/main" val="2279512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276C48DB-C978-27DE-20E8-704C361DFBFA}"/>
              </a:ext>
            </a:extLst>
          </p:cNvPr>
          <p:cNvSpPr>
            <a:spLocks noGrp="1"/>
          </p:cNvSpPr>
          <p:nvPr>
            <p:ph type="title"/>
          </p:nvPr>
        </p:nvSpPr>
        <p:spPr/>
        <p:txBody>
          <a:bodyPr>
            <a:normAutofit fontScale="90000"/>
          </a:bodyPr>
          <a:lstStyle/>
          <a:p>
            <a:r>
              <a:rPr lang="fr-FR" dirty="0"/>
              <a:t>Zoom sur le périmètre du [Règlement IA]</a:t>
            </a:r>
          </a:p>
        </p:txBody>
      </p:sp>
      <p:sp>
        <p:nvSpPr>
          <p:cNvPr id="3" name="Espace réservé du contenu 2">
            <a:extLst>
              <a:ext uri="{FF2B5EF4-FFF2-40B4-BE49-F238E27FC236}">
                <a16:creationId xmlns:a16="http://schemas.microsoft.com/office/drawing/2014/main" id="{5D8C95F3-5BC9-70A3-408D-A5E9D5893362}"/>
              </a:ext>
            </a:extLst>
          </p:cNvPr>
          <p:cNvSpPr>
            <a:spLocks noGrp="1"/>
          </p:cNvSpPr>
          <p:nvPr>
            <p:ph idx="1"/>
          </p:nvPr>
        </p:nvSpPr>
        <p:spPr/>
        <p:txBody>
          <a:bodyPr>
            <a:normAutofit fontScale="92500"/>
          </a:bodyPr>
          <a:lstStyle/>
          <a:p>
            <a:r>
              <a:rPr lang="fr-FR" dirty="0"/>
              <a:t>En apparence, le périmètre de gestion des risques du [Règlement IA] peut sembler limité à "</a:t>
            </a:r>
            <a:r>
              <a:rPr lang="fr-FR" i="1" dirty="0"/>
              <a:t>la santé, la sécurité et les droits fondamentaux</a:t>
            </a:r>
            <a:r>
              <a:rPr lang="fr-FR" dirty="0"/>
              <a:t>"</a:t>
            </a:r>
          </a:p>
          <a:p>
            <a:r>
              <a:rPr lang="fr-FR" dirty="0"/>
              <a:t>Or, les seules formulations "</a:t>
            </a:r>
            <a:r>
              <a:rPr lang="fr-FR" i="1" dirty="0"/>
              <a:t>santé</a:t>
            </a:r>
            <a:r>
              <a:rPr lang="fr-FR" dirty="0"/>
              <a:t>", "</a:t>
            </a:r>
            <a:r>
              <a:rPr lang="fr-FR" i="1" dirty="0"/>
              <a:t>sécurité</a:t>
            </a:r>
            <a:r>
              <a:rPr lang="fr-FR" dirty="0"/>
              <a:t>" et "</a:t>
            </a:r>
            <a:r>
              <a:rPr lang="fr-FR" i="1" dirty="0"/>
              <a:t>droits fondamentaux</a:t>
            </a:r>
            <a:r>
              <a:rPr lang="fr-FR" dirty="0"/>
              <a:t>" mélangent des domaines de compétences, des causes et des conséquences</a:t>
            </a:r>
          </a:p>
          <a:p>
            <a:r>
              <a:rPr lang="fr-FR" dirty="0"/>
              <a:t>Qui plus est, ces formulations sont :</a:t>
            </a:r>
          </a:p>
          <a:p>
            <a:pPr lvl="1"/>
            <a:r>
              <a:rPr lang="fr-FR" dirty="0"/>
              <a:t>ambigües, ex : traduction maladroite en "</a:t>
            </a:r>
            <a:r>
              <a:rPr lang="fr-FR" i="1" dirty="0"/>
              <a:t>sécurité</a:t>
            </a:r>
            <a:r>
              <a:rPr lang="fr-FR" dirty="0"/>
              <a:t>" au lieu de "sûreté" ;</a:t>
            </a:r>
          </a:p>
          <a:p>
            <a:pPr lvl="1"/>
            <a:r>
              <a:rPr lang="fr-FR" dirty="0"/>
              <a:t>redondantes, ex : les conséquences considérées liées à santé et sécurité se recouvrent ;</a:t>
            </a:r>
          </a:p>
          <a:p>
            <a:pPr lvl="1"/>
            <a:r>
              <a:rPr lang="fr-FR" dirty="0"/>
              <a:t>incomplètes : des défauts d'accessibilité peuvent engendrer des conséquences sur les "</a:t>
            </a:r>
            <a:r>
              <a:rPr lang="fr-FR" i="1" dirty="0"/>
              <a:t>droits fondamentaux</a:t>
            </a:r>
            <a:r>
              <a:rPr lang="fr-FR" dirty="0"/>
              <a:t>", des risques de sécurité de l'information peuvent engendrer des conséquences sur "</a:t>
            </a:r>
            <a:r>
              <a:rPr lang="fr-FR" i="1" dirty="0"/>
              <a:t>la santé, la sécurité ou les droits fondamentaux</a:t>
            </a:r>
            <a:r>
              <a:rPr lang="fr-FR" dirty="0"/>
              <a:t>", etc.</a:t>
            </a:r>
          </a:p>
        </p:txBody>
      </p:sp>
      <p:sp>
        <p:nvSpPr>
          <p:cNvPr id="6" name="Espace réservé du pied de page 5">
            <a:extLst>
              <a:ext uri="{FF2B5EF4-FFF2-40B4-BE49-F238E27FC236}">
                <a16:creationId xmlns:a16="http://schemas.microsoft.com/office/drawing/2014/main" id="{C454A29B-18C7-F2C3-2F09-E9638047E6A7}"/>
              </a:ext>
            </a:extLst>
          </p:cNvPr>
          <p:cNvSpPr>
            <a:spLocks noGrp="1"/>
          </p:cNvSpPr>
          <p:nvPr>
            <p:ph type="ftr" sz="quarter" idx="11"/>
          </p:nvPr>
        </p:nvSpPr>
        <p:spPr/>
        <p:txBody>
          <a:bodyPr/>
          <a:lstStyle/>
          <a:p>
            <a:pPr algn="ctr"/>
            <a:r>
              <a:rPr lang="fr-FR"/>
              <a:t>IA - Vers une approche globale de gestion des risques</a:t>
            </a:r>
            <a:endParaRPr lang="fr-FR" dirty="0"/>
          </a:p>
        </p:txBody>
      </p:sp>
      <p:sp>
        <p:nvSpPr>
          <p:cNvPr id="7" name="Espace réservé du numéro de diapositive 6">
            <a:extLst>
              <a:ext uri="{FF2B5EF4-FFF2-40B4-BE49-F238E27FC236}">
                <a16:creationId xmlns:a16="http://schemas.microsoft.com/office/drawing/2014/main" id="{9E60398B-91C5-1F87-0683-EFFB50FF21D8}"/>
              </a:ext>
            </a:extLst>
          </p:cNvPr>
          <p:cNvSpPr>
            <a:spLocks noGrp="1"/>
          </p:cNvSpPr>
          <p:nvPr>
            <p:ph type="sldNum" sz="quarter" idx="12"/>
          </p:nvPr>
        </p:nvSpPr>
        <p:spPr/>
        <p:txBody>
          <a:bodyPr/>
          <a:lstStyle/>
          <a:p>
            <a:pPr rtl="0"/>
            <a:fld id="{294A09A9-5501-47C1-A89A-A340965A2BE2}" type="slidenum">
              <a:rPr lang="fr-FR" noProof="0" smtClean="0"/>
              <a:t>3</a:t>
            </a:fld>
            <a:endParaRPr lang="fr-FR" noProof="0"/>
          </a:p>
        </p:txBody>
      </p:sp>
      <p:sp>
        <p:nvSpPr>
          <p:cNvPr id="5" name="Espace réservé de la date 4">
            <a:extLst>
              <a:ext uri="{FF2B5EF4-FFF2-40B4-BE49-F238E27FC236}">
                <a16:creationId xmlns:a16="http://schemas.microsoft.com/office/drawing/2014/main" id="{57D8A16A-A303-BA23-A45B-C7B7C516A9EF}"/>
              </a:ext>
            </a:extLst>
          </p:cNvPr>
          <p:cNvSpPr>
            <a:spLocks noGrp="1"/>
          </p:cNvSpPr>
          <p:nvPr>
            <p:ph type="dt" sz="half" idx="10"/>
          </p:nvPr>
        </p:nvSpPr>
        <p:spPr/>
        <p:txBody>
          <a:bodyPr/>
          <a:lstStyle/>
          <a:p>
            <a:pPr rtl="0"/>
            <a:r>
              <a:rPr lang="fr-FR" noProof="0"/>
              <a:t>17/07/2025</a:t>
            </a:r>
          </a:p>
        </p:txBody>
      </p:sp>
      <p:sp>
        <p:nvSpPr>
          <p:cNvPr id="10" name="Espace réservé du texte 9">
            <a:extLst>
              <a:ext uri="{FF2B5EF4-FFF2-40B4-BE49-F238E27FC236}">
                <a16:creationId xmlns:a16="http://schemas.microsoft.com/office/drawing/2014/main" id="{B6B36BF9-5735-516D-743B-5AAF2472C26B}"/>
              </a:ext>
            </a:extLst>
          </p:cNvPr>
          <p:cNvSpPr>
            <a:spLocks noGrp="1"/>
          </p:cNvSpPr>
          <p:nvPr>
            <p:ph type="body" sz="quarter" idx="13"/>
          </p:nvPr>
        </p:nvSpPr>
        <p:spPr/>
        <p:txBody>
          <a:bodyPr/>
          <a:lstStyle/>
          <a:p>
            <a:r>
              <a:rPr lang="fr-FR" dirty="0"/>
              <a:t>Des méprises possibles</a:t>
            </a:r>
          </a:p>
        </p:txBody>
      </p:sp>
    </p:spTree>
    <p:extLst>
      <p:ext uri="{BB962C8B-B14F-4D97-AF65-F5344CB8AC3E}">
        <p14:creationId xmlns:p14="http://schemas.microsoft.com/office/powerpoint/2010/main" val="4123224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8451BC-B077-AA78-2065-62A770499113}"/>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6E196EE-A2D8-BA29-465E-7589F14E7B9C}"/>
              </a:ext>
            </a:extLst>
          </p:cNvPr>
          <p:cNvSpPr>
            <a:spLocks noGrp="1"/>
          </p:cNvSpPr>
          <p:nvPr>
            <p:ph type="title"/>
          </p:nvPr>
        </p:nvSpPr>
        <p:spPr/>
        <p:txBody>
          <a:bodyPr>
            <a:normAutofit fontScale="90000"/>
          </a:bodyPr>
          <a:lstStyle/>
          <a:p>
            <a:r>
              <a:rPr lang="fr-FR" dirty="0"/>
              <a:t>Les périmètres considérés</a:t>
            </a:r>
          </a:p>
        </p:txBody>
      </p:sp>
      <p:sp>
        <p:nvSpPr>
          <p:cNvPr id="3" name="Espace réservé du contenu 2">
            <a:extLst>
              <a:ext uri="{FF2B5EF4-FFF2-40B4-BE49-F238E27FC236}">
                <a16:creationId xmlns:a16="http://schemas.microsoft.com/office/drawing/2014/main" id="{4492704F-94F3-F319-883E-84B732F8A20B}"/>
              </a:ext>
            </a:extLst>
          </p:cNvPr>
          <p:cNvSpPr>
            <a:spLocks noGrp="1"/>
          </p:cNvSpPr>
          <p:nvPr>
            <p:ph sz="half" idx="1"/>
          </p:nvPr>
        </p:nvSpPr>
        <p:spPr/>
        <p:txBody>
          <a:bodyPr>
            <a:normAutofit fontScale="92500" lnSpcReduction="20000"/>
          </a:bodyPr>
          <a:lstStyle/>
          <a:p>
            <a:r>
              <a:rPr lang="fr-FR" dirty="0"/>
              <a:t>Le périmètre du [Règlement IA] est en fait déjà large</a:t>
            </a:r>
          </a:p>
          <a:p>
            <a:pPr lvl="1"/>
            <a:r>
              <a:rPr lang="fr-FR" b="1" dirty="0"/>
              <a:t>Tous les produits et les services qui reposent sur des systèmes d'IA </a:t>
            </a:r>
            <a:r>
              <a:rPr lang="fr-FR" dirty="0"/>
              <a:t>(certains imaginent qu'il ne traite que de produits du fait que certains articles ne concernent que les produits !)</a:t>
            </a:r>
          </a:p>
          <a:p>
            <a:pPr lvl="1"/>
            <a:r>
              <a:rPr lang="fr-FR" b="1" dirty="0"/>
              <a:t>Toutes les causes de risques </a:t>
            </a:r>
            <a:r>
              <a:rPr lang="fr-FR" dirty="0"/>
              <a:t>: problèmes de sûreté, incidents de sécurité de l'information d'origine accidentelle et délibérée, violation de données, etc.</a:t>
            </a:r>
          </a:p>
          <a:p>
            <a:pPr lvl="1"/>
            <a:r>
              <a:rPr lang="fr-FR" b="1" dirty="0"/>
              <a:t>Certaines conséquences de risques, uniquement sur les personnes </a:t>
            </a:r>
            <a:r>
              <a:rPr lang="fr-FR" dirty="0"/>
              <a:t>: santé et droits fondamentaux</a:t>
            </a:r>
          </a:p>
        </p:txBody>
      </p:sp>
      <p:sp>
        <p:nvSpPr>
          <p:cNvPr id="4" name="Espace réservé du contenu 3">
            <a:extLst>
              <a:ext uri="{FF2B5EF4-FFF2-40B4-BE49-F238E27FC236}">
                <a16:creationId xmlns:a16="http://schemas.microsoft.com/office/drawing/2014/main" id="{19E2AD4D-8802-61AE-DBF9-AA26C51845AC}"/>
              </a:ext>
            </a:extLst>
          </p:cNvPr>
          <p:cNvSpPr>
            <a:spLocks noGrp="1"/>
          </p:cNvSpPr>
          <p:nvPr>
            <p:ph sz="half" idx="2"/>
          </p:nvPr>
        </p:nvSpPr>
        <p:spPr/>
        <p:txBody>
          <a:bodyPr>
            <a:normAutofit/>
          </a:bodyPr>
          <a:lstStyle/>
          <a:p>
            <a:r>
              <a:rPr lang="fr-FR" sz="2400" dirty="0"/>
              <a:t>Le périmètre du projet est encore plus large</a:t>
            </a:r>
          </a:p>
          <a:p>
            <a:pPr lvl="1"/>
            <a:r>
              <a:rPr lang="fr-FR" sz="2000" b="1" dirty="0"/>
              <a:t>Tous les produits et les services qui reposent sur des systèmes d'IA</a:t>
            </a:r>
          </a:p>
          <a:p>
            <a:pPr lvl="1"/>
            <a:r>
              <a:rPr lang="fr-FR" sz="2000" b="1" dirty="0"/>
              <a:t>Toutes les causes de risques</a:t>
            </a:r>
          </a:p>
          <a:p>
            <a:pPr lvl="1"/>
            <a:r>
              <a:rPr lang="fr-FR" sz="2000" b="1" dirty="0"/>
              <a:t>Toutes les conséquences des risques</a:t>
            </a:r>
            <a:r>
              <a:rPr lang="fr-FR" sz="2000" dirty="0"/>
              <a:t> : sur les personnes (matérielles, physiques et psychologiques), sur les organisations, </a:t>
            </a:r>
            <a:r>
              <a:rPr lang="fr-FR" sz="2000"/>
              <a:t>sur l'environnement</a:t>
            </a:r>
            <a:endParaRPr lang="fr-FR" sz="2000" dirty="0"/>
          </a:p>
          <a:p>
            <a:r>
              <a:rPr lang="fr-FR" sz="2400" dirty="0"/>
              <a:t>Et il est extensible: responsabilité sociétale, sécurité économique, etc. !</a:t>
            </a:r>
          </a:p>
        </p:txBody>
      </p:sp>
      <p:sp>
        <p:nvSpPr>
          <p:cNvPr id="5" name="Espace réservé de la date 4">
            <a:extLst>
              <a:ext uri="{FF2B5EF4-FFF2-40B4-BE49-F238E27FC236}">
                <a16:creationId xmlns:a16="http://schemas.microsoft.com/office/drawing/2014/main" id="{497B1602-8C22-B28C-29DA-E6BD8F8D225A}"/>
              </a:ext>
            </a:extLst>
          </p:cNvPr>
          <p:cNvSpPr>
            <a:spLocks noGrp="1"/>
          </p:cNvSpPr>
          <p:nvPr>
            <p:ph type="dt" sz="half" idx="10"/>
          </p:nvPr>
        </p:nvSpPr>
        <p:spPr/>
        <p:txBody>
          <a:bodyPr/>
          <a:lstStyle/>
          <a:p>
            <a:pPr rtl="0"/>
            <a:r>
              <a:rPr lang="fr-FR" noProof="0"/>
              <a:t>17/07/2025</a:t>
            </a:r>
          </a:p>
        </p:txBody>
      </p:sp>
      <p:sp>
        <p:nvSpPr>
          <p:cNvPr id="6" name="Espace réservé du pied de page 5">
            <a:extLst>
              <a:ext uri="{FF2B5EF4-FFF2-40B4-BE49-F238E27FC236}">
                <a16:creationId xmlns:a16="http://schemas.microsoft.com/office/drawing/2014/main" id="{57BDD9EB-28D6-F7D5-3473-3FD115ADC45D}"/>
              </a:ext>
            </a:extLst>
          </p:cNvPr>
          <p:cNvSpPr>
            <a:spLocks noGrp="1"/>
          </p:cNvSpPr>
          <p:nvPr>
            <p:ph type="ftr" sz="quarter" idx="11"/>
          </p:nvPr>
        </p:nvSpPr>
        <p:spPr/>
        <p:txBody>
          <a:bodyPr/>
          <a:lstStyle/>
          <a:p>
            <a:pPr algn="ctr"/>
            <a:r>
              <a:rPr lang="fr-FR"/>
              <a:t>IA - Vers une approche globale de gestion des risques</a:t>
            </a:r>
            <a:endParaRPr lang="fr-FR" dirty="0"/>
          </a:p>
        </p:txBody>
      </p:sp>
      <p:sp>
        <p:nvSpPr>
          <p:cNvPr id="7" name="Espace réservé du numéro de diapositive 6">
            <a:extLst>
              <a:ext uri="{FF2B5EF4-FFF2-40B4-BE49-F238E27FC236}">
                <a16:creationId xmlns:a16="http://schemas.microsoft.com/office/drawing/2014/main" id="{B8FA3B87-7305-1536-FB6D-622E70987F37}"/>
              </a:ext>
            </a:extLst>
          </p:cNvPr>
          <p:cNvSpPr>
            <a:spLocks noGrp="1"/>
          </p:cNvSpPr>
          <p:nvPr>
            <p:ph type="sldNum" sz="quarter" idx="12"/>
          </p:nvPr>
        </p:nvSpPr>
        <p:spPr/>
        <p:txBody>
          <a:bodyPr/>
          <a:lstStyle/>
          <a:p>
            <a:pPr rtl="0"/>
            <a:fld id="{294A09A9-5501-47C1-A89A-A340965A2BE2}" type="slidenum">
              <a:rPr lang="fr-FR" noProof="0" smtClean="0"/>
              <a:t>4</a:t>
            </a:fld>
            <a:endParaRPr lang="fr-FR" noProof="0"/>
          </a:p>
        </p:txBody>
      </p:sp>
      <p:sp>
        <p:nvSpPr>
          <p:cNvPr id="8" name="Espace réservé du texte 7">
            <a:extLst>
              <a:ext uri="{FF2B5EF4-FFF2-40B4-BE49-F238E27FC236}">
                <a16:creationId xmlns:a16="http://schemas.microsoft.com/office/drawing/2014/main" id="{C64950EF-8191-0973-28E9-2719EE7FE373}"/>
              </a:ext>
            </a:extLst>
          </p:cNvPr>
          <p:cNvSpPr>
            <a:spLocks noGrp="1"/>
          </p:cNvSpPr>
          <p:nvPr>
            <p:ph type="body" sz="quarter" idx="13"/>
          </p:nvPr>
        </p:nvSpPr>
        <p:spPr/>
        <p:txBody>
          <a:bodyPr/>
          <a:lstStyle/>
          <a:p>
            <a:r>
              <a:rPr lang="fr-FR" dirty="0"/>
              <a:t>Un projet qui se veut très large</a:t>
            </a:r>
          </a:p>
        </p:txBody>
      </p:sp>
    </p:spTree>
    <p:extLst>
      <p:ext uri="{BB962C8B-B14F-4D97-AF65-F5344CB8AC3E}">
        <p14:creationId xmlns:p14="http://schemas.microsoft.com/office/powerpoint/2010/main" val="3550354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5340DC4-AD56-E9E3-07DF-8D95574C00C2}"/>
              </a:ext>
            </a:extLst>
          </p:cNvPr>
          <p:cNvSpPr>
            <a:spLocks noGrp="1"/>
          </p:cNvSpPr>
          <p:nvPr>
            <p:ph type="title"/>
          </p:nvPr>
        </p:nvSpPr>
        <p:spPr/>
        <p:txBody>
          <a:bodyPr>
            <a:normAutofit fontScale="90000"/>
          </a:bodyPr>
          <a:lstStyle/>
          <a:p>
            <a:r>
              <a:rPr lang="fr-FR" dirty="0">
                <a:latin typeface="Calibri Light" panose="020F0302020204030204" pitchFamily="34" charset="0"/>
                <a:cs typeface="Calibri Light" panose="020F0302020204030204" pitchFamily="34" charset="0"/>
              </a:rPr>
              <a:t>La logique générale</a:t>
            </a:r>
            <a:endParaRPr lang="fr-FR" sz="2800" dirty="0">
              <a:latin typeface="Calibri Light" panose="020F0302020204030204" pitchFamily="34" charset="0"/>
              <a:cs typeface="Calibri Light" panose="020F0302020204030204" pitchFamily="34" charset="0"/>
            </a:endParaRPr>
          </a:p>
        </p:txBody>
      </p:sp>
      <p:graphicFrame>
        <p:nvGraphicFramePr>
          <p:cNvPr id="7" name="Espace réservé du contenu 6">
            <a:extLst>
              <a:ext uri="{FF2B5EF4-FFF2-40B4-BE49-F238E27FC236}">
                <a16:creationId xmlns:a16="http://schemas.microsoft.com/office/drawing/2014/main" id="{97883492-F06A-6A32-7185-B069570C1946}"/>
              </a:ext>
            </a:extLst>
          </p:cNvPr>
          <p:cNvGraphicFramePr>
            <a:graphicFrameLocks noGrp="1"/>
          </p:cNvGraphicFramePr>
          <p:nvPr>
            <p:ph idx="1"/>
            <p:extLst>
              <p:ext uri="{D42A27DB-BD31-4B8C-83A1-F6EECF244321}">
                <p14:modId xmlns:p14="http://schemas.microsoft.com/office/powerpoint/2010/main" val="154863823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Espace réservé du pied de page 2">
            <a:extLst>
              <a:ext uri="{FF2B5EF4-FFF2-40B4-BE49-F238E27FC236}">
                <a16:creationId xmlns:a16="http://schemas.microsoft.com/office/drawing/2014/main" id="{1E5582D0-3443-EAF4-64C4-41BE2897E194}"/>
              </a:ext>
            </a:extLst>
          </p:cNvPr>
          <p:cNvSpPr>
            <a:spLocks noGrp="1"/>
          </p:cNvSpPr>
          <p:nvPr>
            <p:ph type="ftr" sz="quarter" idx="11"/>
          </p:nvPr>
        </p:nvSpPr>
        <p:spPr/>
        <p:txBody>
          <a:bodyPr/>
          <a:lstStyle/>
          <a:p>
            <a:r>
              <a:rPr lang="fr-FR"/>
              <a:t>IA - Vers une approche globale de gestion des risques</a:t>
            </a:r>
          </a:p>
        </p:txBody>
      </p:sp>
      <p:sp>
        <p:nvSpPr>
          <p:cNvPr id="5" name="Espace réservé du numéro de diapositive 4">
            <a:extLst>
              <a:ext uri="{FF2B5EF4-FFF2-40B4-BE49-F238E27FC236}">
                <a16:creationId xmlns:a16="http://schemas.microsoft.com/office/drawing/2014/main" id="{655CAD37-A446-9A57-2883-84C4F8C60CCC}"/>
              </a:ext>
            </a:extLst>
          </p:cNvPr>
          <p:cNvSpPr>
            <a:spLocks noGrp="1"/>
          </p:cNvSpPr>
          <p:nvPr>
            <p:ph type="sldNum" sz="quarter" idx="12"/>
          </p:nvPr>
        </p:nvSpPr>
        <p:spPr/>
        <p:txBody>
          <a:bodyPr/>
          <a:lstStyle/>
          <a:p>
            <a:fld id="{2AB7902B-FF97-4A88-A08E-82393A7FCB0A}" type="slidenum">
              <a:rPr lang="fr-FR" smtClean="0"/>
              <a:t>5</a:t>
            </a:fld>
            <a:endParaRPr lang="fr-FR"/>
          </a:p>
        </p:txBody>
      </p:sp>
      <p:sp>
        <p:nvSpPr>
          <p:cNvPr id="2" name="Espace réservé de la date 1">
            <a:extLst>
              <a:ext uri="{FF2B5EF4-FFF2-40B4-BE49-F238E27FC236}">
                <a16:creationId xmlns:a16="http://schemas.microsoft.com/office/drawing/2014/main" id="{53343288-BFB6-5DBE-3571-7CE28FF59FA8}"/>
              </a:ext>
            </a:extLst>
          </p:cNvPr>
          <p:cNvSpPr>
            <a:spLocks noGrp="1"/>
          </p:cNvSpPr>
          <p:nvPr>
            <p:ph type="dt" sz="half" idx="10"/>
          </p:nvPr>
        </p:nvSpPr>
        <p:spPr/>
        <p:txBody>
          <a:bodyPr/>
          <a:lstStyle/>
          <a:p>
            <a:r>
              <a:rPr lang="fr-FR"/>
              <a:t>17/07/2025</a:t>
            </a:r>
          </a:p>
        </p:txBody>
      </p:sp>
      <p:sp>
        <p:nvSpPr>
          <p:cNvPr id="6" name="Espace réservé du texte 5">
            <a:extLst>
              <a:ext uri="{FF2B5EF4-FFF2-40B4-BE49-F238E27FC236}">
                <a16:creationId xmlns:a16="http://schemas.microsoft.com/office/drawing/2014/main" id="{06C75171-7382-379D-E190-58B4F9E2CD52}"/>
              </a:ext>
            </a:extLst>
          </p:cNvPr>
          <p:cNvSpPr>
            <a:spLocks noGrp="1"/>
          </p:cNvSpPr>
          <p:nvPr>
            <p:ph type="body" sz="quarter" idx="13"/>
          </p:nvPr>
        </p:nvSpPr>
        <p:spPr/>
        <p:txBody>
          <a:bodyPr/>
          <a:lstStyle/>
          <a:p>
            <a:r>
              <a:rPr lang="fr-FR" dirty="0"/>
              <a:t>Une approche simple, globale, proportionnée aux risques, et flexible</a:t>
            </a:r>
          </a:p>
        </p:txBody>
      </p:sp>
    </p:spTree>
    <p:extLst>
      <p:ext uri="{BB962C8B-B14F-4D97-AF65-F5344CB8AC3E}">
        <p14:creationId xmlns:p14="http://schemas.microsoft.com/office/powerpoint/2010/main" val="3984237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me 4">
            <a:extLst>
              <a:ext uri="{FF2B5EF4-FFF2-40B4-BE49-F238E27FC236}">
                <a16:creationId xmlns:a16="http://schemas.microsoft.com/office/drawing/2014/main" id="{B65EA14E-E3F8-93DB-5C7E-B1B22956E3EA}"/>
              </a:ext>
            </a:extLst>
          </p:cNvPr>
          <p:cNvGraphicFramePr/>
          <p:nvPr/>
        </p:nvGraphicFramePr>
        <p:xfrm>
          <a:off x="1612446" y="1649913"/>
          <a:ext cx="8967105" cy="22083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Tableau 6">
            <a:extLst>
              <a:ext uri="{FF2B5EF4-FFF2-40B4-BE49-F238E27FC236}">
                <a16:creationId xmlns:a16="http://schemas.microsoft.com/office/drawing/2014/main" id="{E53E8310-49F2-69F8-B819-40507409AC1E}"/>
              </a:ext>
            </a:extLst>
          </p:cNvPr>
          <p:cNvGraphicFramePr>
            <a:graphicFrameLocks noGrp="1"/>
          </p:cNvGraphicFramePr>
          <p:nvPr>
            <p:extLst>
              <p:ext uri="{D42A27DB-BD31-4B8C-83A1-F6EECF244321}">
                <p14:modId xmlns:p14="http://schemas.microsoft.com/office/powerpoint/2010/main" val="4051040095"/>
              </p:ext>
            </p:extLst>
          </p:nvPr>
        </p:nvGraphicFramePr>
        <p:xfrm>
          <a:off x="1181100" y="3977736"/>
          <a:ext cx="9829799" cy="2306320"/>
        </p:xfrm>
        <a:graphic>
          <a:graphicData uri="http://schemas.openxmlformats.org/drawingml/2006/table">
            <a:tbl>
              <a:tblPr firstRow="1" bandRow="1">
                <a:tableStyleId>{5940675A-B579-460E-94D1-54222C63F5DA}</a:tableStyleId>
              </a:tblPr>
              <a:tblGrid>
                <a:gridCol w="1786646">
                  <a:extLst>
                    <a:ext uri="{9D8B030D-6E8A-4147-A177-3AD203B41FA5}">
                      <a16:colId xmlns:a16="http://schemas.microsoft.com/office/drawing/2014/main" val="2890636679"/>
                    </a:ext>
                  </a:extLst>
                </a:gridCol>
                <a:gridCol w="1251367">
                  <a:extLst>
                    <a:ext uri="{9D8B030D-6E8A-4147-A177-3AD203B41FA5}">
                      <a16:colId xmlns:a16="http://schemas.microsoft.com/office/drawing/2014/main" val="4218931468"/>
                    </a:ext>
                  </a:extLst>
                </a:gridCol>
                <a:gridCol w="1590583">
                  <a:extLst>
                    <a:ext uri="{9D8B030D-6E8A-4147-A177-3AD203B41FA5}">
                      <a16:colId xmlns:a16="http://schemas.microsoft.com/office/drawing/2014/main" val="3909662330"/>
                    </a:ext>
                  </a:extLst>
                </a:gridCol>
                <a:gridCol w="1956417">
                  <a:extLst>
                    <a:ext uri="{9D8B030D-6E8A-4147-A177-3AD203B41FA5}">
                      <a16:colId xmlns:a16="http://schemas.microsoft.com/office/drawing/2014/main" val="148153065"/>
                    </a:ext>
                  </a:extLst>
                </a:gridCol>
                <a:gridCol w="1622393">
                  <a:extLst>
                    <a:ext uri="{9D8B030D-6E8A-4147-A177-3AD203B41FA5}">
                      <a16:colId xmlns:a16="http://schemas.microsoft.com/office/drawing/2014/main" val="3783815356"/>
                    </a:ext>
                  </a:extLst>
                </a:gridCol>
                <a:gridCol w="1622393">
                  <a:extLst>
                    <a:ext uri="{9D8B030D-6E8A-4147-A177-3AD203B41FA5}">
                      <a16:colId xmlns:a16="http://schemas.microsoft.com/office/drawing/2014/main" val="1327718976"/>
                    </a:ext>
                  </a:extLst>
                </a:gridCol>
              </a:tblGrid>
              <a:tr h="370840">
                <a:tc>
                  <a:txBody>
                    <a:bodyPr/>
                    <a:lstStyle/>
                    <a:p>
                      <a:pPr algn="ctr"/>
                      <a:r>
                        <a:rPr lang="fr-FR" sz="1600" dirty="0">
                          <a:latin typeface="Calibri Light" panose="020F0302020204030204" pitchFamily="34" charset="0"/>
                          <a:ea typeface="Calibri Light" panose="020F0302020204030204" pitchFamily="34" charset="0"/>
                          <a:cs typeface="Calibri Light" panose="020F0302020204030204" pitchFamily="34" charset="0"/>
                        </a:rPr>
                        <a:t>Gravité</a:t>
                      </a:r>
                    </a:p>
                  </a:txBody>
                  <a:tcPr anchor="ctr"/>
                </a:tc>
                <a:tc>
                  <a:txBody>
                    <a:bodyPr/>
                    <a:lstStyle/>
                    <a:p>
                      <a:pPr algn="ctr"/>
                      <a:r>
                        <a:rPr lang="fr-FR" sz="1600" dirty="0">
                          <a:latin typeface="Calibri Light" panose="020F0302020204030204" pitchFamily="34" charset="0"/>
                          <a:ea typeface="Calibri Light" panose="020F0302020204030204" pitchFamily="34" charset="0"/>
                          <a:cs typeface="Calibri Light" panose="020F0302020204030204" pitchFamily="34" charset="0"/>
                        </a:rPr>
                        <a:t>Typologie du Règlement IA</a:t>
                      </a:r>
                    </a:p>
                  </a:txBody>
                  <a:tcPr anchor="ctr"/>
                </a:tc>
                <a:tc>
                  <a:txBody>
                    <a:bodyPr/>
                    <a:lstStyle/>
                    <a:p>
                      <a:pPr algn="ctr"/>
                      <a:r>
                        <a:rPr lang="fr-FR" sz="1600" dirty="0">
                          <a:latin typeface="Calibri Light" panose="020F0302020204030204" pitchFamily="34" charset="0"/>
                          <a:ea typeface="Calibri Light" panose="020F0302020204030204" pitchFamily="34" charset="0"/>
                          <a:cs typeface="Calibri Light" panose="020F0302020204030204" pitchFamily="34" charset="0"/>
                        </a:rPr>
                        <a:t>Conséquences sur l’organisation</a:t>
                      </a:r>
                    </a:p>
                  </a:txBody>
                  <a:tcPr anchor="ctr"/>
                </a:tc>
                <a:tc>
                  <a:txBody>
                    <a:bodyPr/>
                    <a:lstStyle/>
                    <a:p>
                      <a:pPr algn="ctr"/>
                      <a:r>
                        <a:rPr lang="fr-FR" sz="1600" dirty="0">
                          <a:latin typeface="Calibri Light" panose="020F0302020204030204" pitchFamily="34" charset="0"/>
                          <a:ea typeface="Calibri Light" panose="020F0302020204030204" pitchFamily="34" charset="0"/>
                          <a:cs typeface="Calibri Light" panose="020F0302020204030204" pitchFamily="34" charset="0"/>
                        </a:rPr>
                        <a:t>Conséquences sur les droits et libertés des personnes</a:t>
                      </a:r>
                    </a:p>
                  </a:txBody>
                  <a:tcPr anchor="ctr"/>
                </a:tc>
                <a:tc>
                  <a:txBody>
                    <a:bodyPr/>
                    <a:lstStyle/>
                    <a:p>
                      <a:pPr algn="ctr"/>
                      <a:r>
                        <a:rPr lang="fr-FR" sz="1600" dirty="0">
                          <a:latin typeface="Calibri Light" panose="020F0302020204030204" pitchFamily="34" charset="0"/>
                          <a:ea typeface="Calibri Light" panose="020F0302020204030204" pitchFamily="34" charset="0"/>
                          <a:cs typeface="Calibri Light" panose="020F0302020204030204" pitchFamily="34" charset="0"/>
                        </a:rPr>
                        <a:t>Conséquences sur l’environnement</a:t>
                      </a:r>
                    </a:p>
                  </a:txBody>
                  <a:tcPr anchor="ctr"/>
                </a:tc>
                <a:tc>
                  <a:txBody>
                    <a:bodyPr/>
                    <a:lstStyle/>
                    <a:p>
                      <a:pPr algn="ctr"/>
                      <a:r>
                        <a:rPr lang="fr-FR" sz="1600" dirty="0">
                          <a:latin typeface="Calibri Light" panose="020F0302020204030204" pitchFamily="34" charset="0"/>
                          <a:ea typeface="Calibri Light" panose="020F0302020204030204" pitchFamily="34" charset="0"/>
                          <a:cs typeface="Calibri Light" panose="020F0302020204030204" pitchFamily="34" charset="0"/>
                        </a:rPr>
                        <a:t>Etc.</a:t>
                      </a:r>
                    </a:p>
                  </a:txBody>
                  <a:tcPr anchor="ctr"/>
                </a:tc>
                <a:extLst>
                  <a:ext uri="{0D108BD9-81ED-4DB2-BD59-A6C34878D82A}">
                    <a16:rowId xmlns:a16="http://schemas.microsoft.com/office/drawing/2014/main" val="2677534578"/>
                  </a:ext>
                </a:extLst>
              </a:tr>
              <a:tr h="370840">
                <a:tc>
                  <a:txBody>
                    <a:bodyPr/>
                    <a:lstStyle/>
                    <a:p>
                      <a:pPr marL="0" indent="0">
                        <a:buNone/>
                      </a:pPr>
                      <a:r>
                        <a:rPr lang="fr-FR" sz="1600" dirty="0">
                          <a:latin typeface="Calibri Light" panose="020F0302020204030204" pitchFamily="34" charset="0"/>
                          <a:ea typeface="Calibri Light" panose="020F0302020204030204" pitchFamily="34" charset="0"/>
                          <a:cs typeface="Calibri Light" panose="020F0302020204030204" pitchFamily="34" charset="0"/>
                        </a:rPr>
                        <a:t>1. Minimale</a:t>
                      </a:r>
                    </a:p>
                  </a:txBody>
                  <a:tcPr anchor="ctr">
                    <a:solidFill>
                      <a:srgbClr val="CCFFCC"/>
                    </a:solidFill>
                  </a:tcPr>
                </a:tc>
                <a:tc>
                  <a:txBody>
                    <a:bodyPr/>
                    <a:lstStyle/>
                    <a:p>
                      <a:endParaRPr lang="fr-FR" sz="1600">
                        <a:latin typeface="Calibri Light" panose="020F0302020204030204" pitchFamily="34" charset="0"/>
                        <a:ea typeface="Calibri Light" panose="020F0302020204030204" pitchFamily="34" charset="0"/>
                        <a:cs typeface="Calibri Light" panose="020F0302020204030204" pitchFamily="34" charset="0"/>
                      </a:endParaRPr>
                    </a:p>
                  </a:txBody>
                  <a:tcPr anchor="ctr"/>
                </a:tc>
                <a:tc>
                  <a:txBody>
                    <a:bodyPr/>
                    <a:lstStyle/>
                    <a:p>
                      <a:endParaRPr lang="fr-FR" sz="1600" dirty="0">
                        <a:latin typeface="Calibri Light" panose="020F0302020204030204" pitchFamily="34" charset="0"/>
                        <a:ea typeface="Calibri Light" panose="020F0302020204030204" pitchFamily="34" charset="0"/>
                        <a:cs typeface="Calibri Light" panose="020F0302020204030204" pitchFamily="34" charset="0"/>
                      </a:endParaRPr>
                    </a:p>
                  </a:txBody>
                  <a:tcPr anchor="ctr"/>
                </a:tc>
                <a:tc>
                  <a:txBody>
                    <a:bodyPr/>
                    <a:lstStyle/>
                    <a:p>
                      <a:endParaRPr lang="fr-FR" sz="1600">
                        <a:latin typeface="Calibri Light" panose="020F0302020204030204" pitchFamily="34" charset="0"/>
                        <a:ea typeface="Calibri Light" panose="020F0302020204030204" pitchFamily="34" charset="0"/>
                        <a:cs typeface="Calibri Light" panose="020F0302020204030204" pitchFamily="34" charset="0"/>
                      </a:endParaRPr>
                    </a:p>
                  </a:txBody>
                  <a:tcPr anchor="ctr"/>
                </a:tc>
                <a:tc>
                  <a:txBody>
                    <a:bodyPr/>
                    <a:lstStyle/>
                    <a:p>
                      <a:endParaRPr lang="fr-FR" sz="1600" dirty="0">
                        <a:latin typeface="Calibri Light" panose="020F0302020204030204" pitchFamily="34" charset="0"/>
                        <a:ea typeface="Calibri Light" panose="020F0302020204030204" pitchFamily="34" charset="0"/>
                        <a:cs typeface="Calibri Light" panose="020F0302020204030204" pitchFamily="34" charset="0"/>
                      </a:endParaRPr>
                    </a:p>
                  </a:txBody>
                  <a:tcPr anchor="ctr"/>
                </a:tc>
                <a:tc>
                  <a:txBody>
                    <a:bodyPr/>
                    <a:lstStyle/>
                    <a:p>
                      <a:endParaRPr lang="fr-FR" sz="1600" dirty="0">
                        <a:latin typeface="Calibri Light" panose="020F0302020204030204" pitchFamily="34" charset="0"/>
                        <a:ea typeface="Calibri Light" panose="020F0302020204030204" pitchFamily="34" charset="0"/>
                        <a:cs typeface="Calibri Light" panose="020F0302020204030204" pitchFamily="34" charset="0"/>
                      </a:endParaRPr>
                    </a:p>
                  </a:txBody>
                  <a:tcPr anchor="ctr"/>
                </a:tc>
                <a:extLst>
                  <a:ext uri="{0D108BD9-81ED-4DB2-BD59-A6C34878D82A}">
                    <a16:rowId xmlns:a16="http://schemas.microsoft.com/office/drawing/2014/main" val="1226985081"/>
                  </a:ext>
                </a:extLst>
              </a:tr>
              <a:tr h="370840">
                <a:tc>
                  <a:txBody>
                    <a:bodyPr/>
                    <a:lstStyle/>
                    <a:p>
                      <a:r>
                        <a:rPr lang="fr-FR" sz="1600" dirty="0">
                          <a:latin typeface="Calibri Light" panose="020F0302020204030204" pitchFamily="34" charset="0"/>
                          <a:ea typeface="Calibri Light" panose="020F0302020204030204" pitchFamily="34" charset="0"/>
                          <a:cs typeface="Calibri Light" panose="020F0302020204030204" pitchFamily="34" charset="0"/>
                        </a:rPr>
                        <a:t>2. Faible</a:t>
                      </a:r>
                    </a:p>
                  </a:txBody>
                  <a:tcPr anchor="ctr">
                    <a:solidFill>
                      <a:srgbClr val="FFFFCC"/>
                    </a:solidFill>
                  </a:tcPr>
                </a:tc>
                <a:tc>
                  <a:txBody>
                    <a:bodyPr/>
                    <a:lstStyle/>
                    <a:p>
                      <a:endParaRPr lang="fr-FR" sz="1600">
                        <a:latin typeface="Calibri Light" panose="020F0302020204030204" pitchFamily="34" charset="0"/>
                        <a:ea typeface="Calibri Light" panose="020F0302020204030204" pitchFamily="34" charset="0"/>
                        <a:cs typeface="Calibri Light" panose="020F0302020204030204" pitchFamily="34" charset="0"/>
                      </a:endParaRPr>
                    </a:p>
                  </a:txBody>
                  <a:tcPr anchor="ctr"/>
                </a:tc>
                <a:tc>
                  <a:txBody>
                    <a:bodyPr/>
                    <a:lstStyle/>
                    <a:p>
                      <a:endParaRPr lang="fr-FR" sz="1600">
                        <a:latin typeface="Calibri Light" panose="020F0302020204030204" pitchFamily="34" charset="0"/>
                        <a:ea typeface="Calibri Light" panose="020F0302020204030204" pitchFamily="34" charset="0"/>
                        <a:cs typeface="Calibri Light" panose="020F0302020204030204" pitchFamily="34" charset="0"/>
                      </a:endParaRPr>
                    </a:p>
                  </a:txBody>
                  <a:tcPr anchor="ctr"/>
                </a:tc>
                <a:tc>
                  <a:txBody>
                    <a:bodyPr/>
                    <a:lstStyle/>
                    <a:p>
                      <a:endParaRPr lang="fr-FR" sz="1600" dirty="0">
                        <a:latin typeface="Calibri Light" panose="020F0302020204030204" pitchFamily="34" charset="0"/>
                        <a:ea typeface="Calibri Light" panose="020F0302020204030204" pitchFamily="34" charset="0"/>
                        <a:cs typeface="Calibri Light" panose="020F0302020204030204" pitchFamily="34" charset="0"/>
                      </a:endParaRPr>
                    </a:p>
                  </a:txBody>
                  <a:tcPr anchor="ctr"/>
                </a:tc>
                <a:tc>
                  <a:txBody>
                    <a:bodyPr/>
                    <a:lstStyle/>
                    <a:p>
                      <a:endParaRPr lang="fr-FR" sz="1600" dirty="0">
                        <a:latin typeface="Calibri Light" panose="020F0302020204030204" pitchFamily="34" charset="0"/>
                        <a:ea typeface="Calibri Light" panose="020F0302020204030204" pitchFamily="34" charset="0"/>
                        <a:cs typeface="Calibri Light" panose="020F0302020204030204" pitchFamily="34" charset="0"/>
                      </a:endParaRPr>
                    </a:p>
                  </a:txBody>
                  <a:tcPr anchor="ctr"/>
                </a:tc>
                <a:tc>
                  <a:txBody>
                    <a:bodyPr/>
                    <a:lstStyle/>
                    <a:p>
                      <a:endParaRPr lang="fr-FR" sz="1600" dirty="0">
                        <a:latin typeface="Calibri Light" panose="020F0302020204030204" pitchFamily="34" charset="0"/>
                        <a:ea typeface="Calibri Light" panose="020F0302020204030204" pitchFamily="34" charset="0"/>
                        <a:cs typeface="Calibri Light" panose="020F0302020204030204" pitchFamily="34" charset="0"/>
                      </a:endParaRPr>
                    </a:p>
                  </a:txBody>
                  <a:tcPr anchor="ctr"/>
                </a:tc>
                <a:extLst>
                  <a:ext uri="{0D108BD9-81ED-4DB2-BD59-A6C34878D82A}">
                    <a16:rowId xmlns:a16="http://schemas.microsoft.com/office/drawing/2014/main" val="493043826"/>
                  </a:ext>
                </a:extLst>
              </a:tr>
              <a:tr h="370840">
                <a:tc>
                  <a:txBody>
                    <a:bodyPr/>
                    <a:lstStyle/>
                    <a:p>
                      <a:r>
                        <a:rPr lang="fr-FR" sz="1600" dirty="0">
                          <a:latin typeface="Calibri Light" panose="020F0302020204030204" pitchFamily="34" charset="0"/>
                          <a:ea typeface="Calibri Light" panose="020F0302020204030204" pitchFamily="34" charset="0"/>
                          <a:cs typeface="Calibri Light" panose="020F0302020204030204" pitchFamily="34" charset="0"/>
                        </a:rPr>
                        <a:t>3. Élevée</a:t>
                      </a:r>
                    </a:p>
                  </a:txBody>
                  <a:tcPr anchor="ctr">
                    <a:solidFill>
                      <a:srgbClr val="FFC000"/>
                    </a:solidFill>
                  </a:tcPr>
                </a:tc>
                <a:tc>
                  <a:txBody>
                    <a:bodyPr/>
                    <a:lstStyle/>
                    <a:p>
                      <a:endParaRPr lang="fr-FR" sz="1600">
                        <a:latin typeface="Calibri Light" panose="020F0302020204030204" pitchFamily="34" charset="0"/>
                        <a:ea typeface="Calibri Light" panose="020F0302020204030204" pitchFamily="34" charset="0"/>
                        <a:cs typeface="Calibri Light" panose="020F0302020204030204" pitchFamily="34" charset="0"/>
                      </a:endParaRPr>
                    </a:p>
                  </a:txBody>
                  <a:tcPr anchor="ctr"/>
                </a:tc>
                <a:tc>
                  <a:txBody>
                    <a:bodyPr/>
                    <a:lstStyle/>
                    <a:p>
                      <a:endParaRPr lang="fr-FR" sz="1600">
                        <a:latin typeface="Calibri Light" panose="020F0302020204030204" pitchFamily="34" charset="0"/>
                        <a:ea typeface="Calibri Light" panose="020F0302020204030204" pitchFamily="34" charset="0"/>
                        <a:cs typeface="Calibri Light" panose="020F0302020204030204" pitchFamily="34" charset="0"/>
                      </a:endParaRPr>
                    </a:p>
                  </a:txBody>
                  <a:tcPr anchor="ctr"/>
                </a:tc>
                <a:tc>
                  <a:txBody>
                    <a:bodyPr/>
                    <a:lstStyle/>
                    <a:p>
                      <a:endParaRPr lang="fr-FR" sz="1600" dirty="0">
                        <a:latin typeface="Calibri Light" panose="020F0302020204030204" pitchFamily="34" charset="0"/>
                        <a:ea typeface="Calibri Light" panose="020F0302020204030204" pitchFamily="34" charset="0"/>
                        <a:cs typeface="Calibri Light" panose="020F0302020204030204" pitchFamily="34" charset="0"/>
                      </a:endParaRPr>
                    </a:p>
                  </a:txBody>
                  <a:tcPr anchor="ctr"/>
                </a:tc>
                <a:tc>
                  <a:txBody>
                    <a:bodyPr/>
                    <a:lstStyle/>
                    <a:p>
                      <a:endParaRPr lang="fr-FR" sz="1600" dirty="0">
                        <a:latin typeface="Calibri Light" panose="020F0302020204030204" pitchFamily="34" charset="0"/>
                        <a:ea typeface="Calibri Light" panose="020F0302020204030204" pitchFamily="34" charset="0"/>
                        <a:cs typeface="Calibri Light" panose="020F0302020204030204" pitchFamily="34" charset="0"/>
                      </a:endParaRPr>
                    </a:p>
                  </a:txBody>
                  <a:tcPr anchor="ctr"/>
                </a:tc>
                <a:tc>
                  <a:txBody>
                    <a:bodyPr/>
                    <a:lstStyle/>
                    <a:p>
                      <a:endParaRPr lang="fr-FR" sz="1600" dirty="0">
                        <a:latin typeface="Calibri Light" panose="020F0302020204030204" pitchFamily="34" charset="0"/>
                        <a:ea typeface="Calibri Light" panose="020F0302020204030204" pitchFamily="34" charset="0"/>
                        <a:cs typeface="Calibri Light" panose="020F0302020204030204" pitchFamily="34" charset="0"/>
                      </a:endParaRPr>
                    </a:p>
                  </a:txBody>
                  <a:tcPr anchor="ctr"/>
                </a:tc>
                <a:extLst>
                  <a:ext uri="{0D108BD9-81ED-4DB2-BD59-A6C34878D82A}">
                    <a16:rowId xmlns:a16="http://schemas.microsoft.com/office/drawing/2014/main" val="1061821783"/>
                  </a:ext>
                </a:extLst>
              </a:tr>
              <a:tr h="370840">
                <a:tc>
                  <a:txBody>
                    <a:bodyPr/>
                    <a:lstStyle/>
                    <a:p>
                      <a:r>
                        <a:rPr lang="fr-FR" sz="1600" dirty="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4. Maximale</a:t>
                      </a:r>
                    </a:p>
                  </a:txBody>
                  <a:tcPr anchor="ctr">
                    <a:solidFill>
                      <a:srgbClr val="FF0000"/>
                    </a:solidFill>
                  </a:tcPr>
                </a:tc>
                <a:tc>
                  <a:txBody>
                    <a:bodyPr/>
                    <a:lstStyle/>
                    <a:p>
                      <a:endParaRPr lang="fr-FR" sz="1600" dirty="0">
                        <a:latin typeface="Calibri Light" panose="020F0302020204030204" pitchFamily="34" charset="0"/>
                        <a:ea typeface="Calibri Light" panose="020F0302020204030204" pitchFamily="34" charset="0"/>
                        <a:cs typeface="Calibri Light" panose="020F0302020204030204" pitchFamily="34" charset="0"/>
                      </a:endParaRPr>
                    </a:p>
                  </a:txBody>
                  <a:tcPr anchor="ctr"/>
                </a:tc>
                <a:tc>
                  <a:txBody>
                    <a:bodyPr/>
                    <a:lstStyle/>
                    <a:p>
                      <a:endParaRPr lang="fr-FR" sz="1600" dirty="0">
                        <a:latin typeface="Calibri Light" panose="020F0302020204030204" pitchFamily="34" charset="0"/>
                        <a:ea typeface="Calibri Light" panose="020F0302020204030204" pitchFamily="34" charset="0"/>
                        <a:cs typeface="Calibri Light" panose="020F0302020204030204" pitchFamily="34" charset="0"/>
                      </a:endParaRPr>
                    </a:p>
                  </a:txBody>
                  <a:tcPr anchor="ctr"/>
                </a:tc>
                <a:tc>
                  <a:txBody>
                    <a:bodyPr/>
                    <a:lstStyle/>
                    <a:p>
                      <a:endParaRPr lang="fr-FR" sz="1600">
                        <a:latin typeface="Calibri Light" panose="020F0302020204030204" pitchFamily="34" charset="0"/>
                        <a:ea typeface="Calibri Light" panose="020F0302020204030204" pitchFamily="34" charset="0"/>
                        <a:cs typeface="Calibri Light" panose="020F0302020204030204" pitchFamily="34" charset="0"/>
                      </a:endParaRPr>
                    </a:p>
                  </a:txBody>
                  <a:tcPr anchor="ctr"/>
                </a:tc>
                <a:tc>
                  <a:txBody>
                    <a:bodyPr/>
                    <a:lstStyle/>
                    <a:p>
                      <a:endParaRPr lang="fr-FR" sz="1600" dirty="0">
                        <a:latin typeface="Calibri Light" panose="020F0302020204030204" pitchFamily="34" charset="0"/>
                        <a:ea typeface="Calibri Light" panose="020F0302020204030204" pitchFamily="34" charset="0"/>
                        <a:cs typeface="Calibri Light" panose="020F0302020204030204" pitchFamily="34" charset="0"/>
                      </a:endParaRPr>
                    </a:p>
                  </a:txBody>
                  <a:tcPr anchor="ctr"/>
                </a:tc>
                <a:tc>
                  <a:txBody>
                    <a:bodyPr/>
                    <a:lstStyle/>
                    <a:p>
                      <a:endParaRPr lang="fr-FR" sz="1600" dirty="0">
                        <a:latin typeface="Calibri Light" panose="020F0302020204030204" pitchFamily="34" charset="0"/>
                        <a:ea typeface="Calibri Light" panose="020F0302020204030204" pitchFamily="34" charset="0"/>
                        <a:cs typeface="Calibri Light" panose="020F0302020204030204" pitchFamily="34" charset="0"/>
                      </a:endParaRPr>
                    </a:p>
                  </a:txBody>
                  <a:tcPr anchor="ctr"/>
                </a:tc>
                <a:extLst>
                  <a:ext uri="{0D108BD9-81ED-4DB2-BD59-A6C34878D82A}">
                    <a16:rowId xmlns:a16="http://schemas.microsoft.com/office/drawing/2014/main" val="2765229760"/>
                  </a:ext>
                </a:extLst>
              </a:tr>
            </a:tbl>
          </a:graphicData>
        </a:graphic>
      </p:graphicFrame>
      <p:sp>
        <p:nvSpPr>
          <p:cNvPr id="8" name="ZoneTexte 7">
            <a:extLst>
              <a:ext uri="{FF2B5EF4-FFF2-40B4-BE49-F238E27FC236}">
                <a16:creationId xmlns:a16="http://schemas.microsoft.com/office/drawing/2014/main" id="{ACE2043F-3223-3D30-77E9-BB9A3F8D548D}"/>
              </a:ext>
            </a:extLst>
          </p:cNvPr>
          <p:cNvSpPr txBox="1"/>
          <p:nvPr/>
        </p:nvSpPr>
        <p:spPr>
          <a:xfrm>
            <a:off x="3690260" y="3408328"/>
            <a:ext cx="4736040" cy="338554"/>
          </a:xfrm>
          <a:prstGeom prst="rect">
            <a:avLst/>
          </a:prstGeom>
          <a:noFill/>
        </p:spPr>
        <p:txBody>
          <a:bodyPr wrap="none" rtlCol="0">
            <a:spAutoFit/>
          </a:bodyPr>
          <a:lstStyle/>
          <a:p>
            <a:pPr lvl="0"/>
            <a:r>
              <a:rPr lang="fr-FR" sz="1600" dirty="0">
                <a:latin typeface="Calibri Light" panose="020F0302020204030204" pitchFamily="34" charset="0"/>
                <a:ea typeface="Calibri Light" panose="020F0302020204030204" pitchFamily="34" charset="0"/>
                <a:cs typeface="Calibri Light" panose="020F0302020204030204" pitchFamily="34" charset="0"/>
              </a:rPr>
              <a:t>Qualification </a:t>
            </a:r>
            <a:r>
              <a:rPr lang="fr-FR" sz="1600" i="1" dirty="0">
                <a:latin typeface="Calibri Light" panose="020F0302020204030204" pitchFamily="34" charset="0"/>
                <a:ea typeface="Calibri Light" panose="020F0302020204030204" pitchFamily="34" charset="0"/>
                <a:cs typeface="Calibri Light" panose="020F0302020204030204" pitchFamily="34" charset="0"/>
              </a:rPr>
              <a:t>a priori</a:t>
            </a:r>
            <a:r>
              <a:rPr lang="fr-FR" sz="1600" dirty="0">
                <a:latin typeface="Calibri Light" panose="020F0302020204030204" pitchFamily="34" charset="0"/>
                <a:ea typeface="Calibri Light" panose="020F0302020204030204" pitchFamily="34" charset="0"/>
                <a:cs typeface="Calibri Light" panose="020F0302020204030204" pitchFamily="34" charset="0"/>
              </a:rPr>
              <a:t> = Max des différents points de vue</a:t>
            </a:r>
          </a:p>
        </p:txBody>
      </p:sp>
      <p:sp>
        <p:nvSpPr>
          <p:cNvPr id="9" name="Titre 8">
            <a:extLst>
              <a:ext uri="{FF2B5EF4-FFF2-40B4-BE49-F238E27FC236}">
                <a16:creationId xmlns:a16="http://schemas.microsoft.com/office/drawing/2014/main" id="{CFBF7575-F729-26EA-A987-B6E6F149CF85}"/>
              </a:ext>
            </a:extLst>
          </p:cNvPr>
          <p:cNvSpPr>
            <a:spLocks noGrp="1"/>
          </p:cNvSpPr>
          <p:nvPr>
            <p:ph type="title"/>
          </p:nvPr>
        </p:nvSpPr>
        <p:spPr/>
        <p:txBody>
          <a:bodyPr>
            <a:normAutofit fontScale="90000"/>
          </a:bodyPr>
          <a:lstStyle/>
          <a:p>
            <a:r>
              <a:rPr lang="fr-FR" dirty="0">
                <a:latin typeface="Calibri Light" panose="020F0302020204030204" pitchFamily="34" charset="0"/>
                <a:cs typeface="Calibri Light" panose="020F0302020204030204" pitchFamily="34" charset="0"/>
              </a:rPr>
              <a:t>Étape 1 : qualification </a:t>
            </a:r>
            <a:r>
              <a:rPr lang="fr-FR" i="1" dirty="0">
                <a:latin typeface="Calibri Light" panose="020F0302020204030204" pitchFamily="34" charset="0"/>
                <a:cs typeface="Calibri Light" panose="020F0302020204030204" pitchFamily="34" charset="0"/>
              </a:rPr>
              <a:t>a priori</a:t>
            </a:r>
          </a:p>
        </p:txBody>
      </p:sp>
      <p:sp>
        <p:nvSpPr>
          <p:cNvPr id="2" name="Espace réservé de la date 1">
            <a:extLst>
              <a:ext uri="{FF2B5EF4-FFF2-40B4-BE49-F238E27FC236}">
                <a16:creationId xmlns:a16="http://schemas.microsoft.com/office/drawing/2014/main" id="{CED9DF73-2F93-60D4-6603-94362319E3FB}"/>
              </a:ext>
            </a:extLst>
          </p:cNvPr>
          <p:cNvSpPr>
            <a:spLocks noGrp="1"/>
          </p:cNvSpPr>
          <p:nvPr>
            <p:ph type="dt" sz="half" idx="10"/>
          </p:nvPr>
        </p:nvSpPr>
        <p:spPr/>
        <p:txBody>
          <a:bodyPr/>
          <a:lstStyle/>
          <a:p>
            <a:r>
              <a:rPr lang="fr-FR"/>
              <a:t>17/07/2025</a:t>
            </a:r>
          </a:p>
        </p:txBody>
      </p:sp>
      <p:sp>
        <p:nvSpPr>
          <p:cNvPr id="3" name="Espace réservé du pied de page 2">
            <a:extLst>
              <a:ext uri="{FF2B5EF4-FFF2-40B4-BE49-F238E27FC236}">
                <a16:creationId xmlns:a16="http://schemas.microsoft.com/office/drawing/2014/main" id="{5B39DF56-5453-51AC-39E5-EAD8C74CC696}"/>
              </a:ext>
            </a:extLst>
          </p:cNvPr>
          <p:cNvSpPr>
            <a:spLocks noGrp="1"/>
          </p:cNvSpPr>
          <p:nvPr>
            <p:ph type="ftr" sz="quarter" idx="11"/>
          </p:nvPr>
        </p:nvSpPr>
        <p:spPr/>
        <p:txBody>
          <a:bodyPr/>
          <a:lstStyle/>
          <a:p>
            <a:r>
              <a:rPr lang="fr-FR"/>
              <a:t>IA - Vers une approche globale de gestion des risques</a:t>
            </a:r>
          </a:p>
        </p:txBody>
      </p:sp>
      <p:sp>
        <p:nvSpPr>
          <p:cNvPr id="4" name="Espace réservé du numéro de diapositive 3">
            <a:extLst>
              <a:ext uri="{FF2B5EF4-FFF2-40B4-BE49-F238E27FC236}">
                <a16:creationId xmlns:a16="http://schemas.microsoft.com/office/drawing/2014/main" id="{BC44CE77-BFC3-2386-C1E5-6586E2413FCC}"/>
              </a:ext>
            </a:extLst>
          </p:cNvPr>
          <p:cNvSpPr>
            <a:spLocks noGrp="1"/>
          </p:cNvSpPr>
          <p:nvPr>
            <p:ph type="sldNum" sz="quarter" idx="12"/>
          </p:nvPr>
        </p:nvSpPr>
        <p:spPr/>
        <p:txBody>
          <a:bodyPr/>
          <a:lstStyle/>
          <a:p>
            <a:fld id="{2AB7902B-FF97-4A88-A08E-82393A7FCB0A}" type="slidenum">
              <a:rPr lang="fr-FR" smtClean="0"/>
              <a:t>6</a:t>
            </a:fld>
            <a:endParaRPr lang="fr-FR"/>
          </a:p>
        </p:txBody>
      </p:sp>
      <p:sp>
        <p:nvSpPr>
          <p:cNvPr id="6" name="Espace réservé du texte 5">
            <a:extLst>
              <a:ext uri="{FF2B5EF4-FFF2-40B4-BE49-F238E27FC236}">
                <a16:creationId xmlns:a16="http://schemas.microsoft.com/office/drawing/2014/main" id="{505DFB05-6FE2-C500-6F43-E2B6A2D2A278}"/>
              </a:ext>
            </a:extLst>
          </p:cNvPr>
          <p:cNvSpPr>
            <a:spLocks noGrp="1"/>
          </p:cNvSpPr>
          <p:nvPr>
            <p:ph type="body" sz="quarter" idx="13"/>
          </p:nvPr>
        </p:nvSpPr>
        <p:spPr/>
        <p:txBody>
          <a:bodyPr/>
          <a:lstStyle/>
          <a:p>
            <a:r>
              <a:rPr lang="fr-FR" dirty="0"/>
              <a:t>Une échelle extensible pour déterminer la profondeur d’analyse</a:t>
            </a:r>
          </a:p>
        </p:txBody>
      </p:sp>
    </p:spTree>
    <p:extLst>
      <p:ext uri="{BB962C8B-B14F-4D97-AF65-F5344CB8AC3E}">
        <p14:creationId xmlns:p14="http://schemas.microsoft.com/office/powerpoint/2010/main" val="18820467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8D3664-F6E4-ACDE-2E91-1CB728400510}"/>
              </a:ext>
            </a:extLst>
          </p:cNvPr>
          <p:cNvSpPr>
            <a:spLocks noGrp="1"/>
          </p:cNvSpPr>
          <p:nvPr>
            <p:ph type="title"/>
          </p:nvPr>
        </p:nvSpPr>
        <p:spPr/>
        <p:txBody>
          <a:bodyPr>
            <a:normAutofit fontScale="90000"/>
          </a:bodyPr>
          <a:lstStyle/>
          <a:p>
            <a:r>
              <a:rPr lang="fr-FR" dirty="0">
                <a:latin typeface="Calibri Light" panose="020F0302020204030204" pitchFamily="34" charset="0"/>
                <a:cs typeface="Calibri Light" panose="020F0302020204030204" pitchFamily="34" charset="0"/>
              </a:rPr>
              <a:t>Étape 2 : approche par conformité</a:t>
            </a:r>
          </a:p>
        </p:txBody>
      </p:sp>
      <p:sp>
        <p:nvSpPr>
          <p:cNvPr id="9" name="Espace réservé du contenu 8">
            <a:extLst>
              <a:ext uri="{FF2B5EF4-FFF2-40B4-BE49-F238E27FC236}">
                <a16:creationId xmlns:a16="http://schemas.microsoft.com/office/drawing/2014/main" id="{8645156B-C2FB-0B5E-C30B-368097CB06F2}"/>
              </a:ext>
            </a:extLst>
          </p:cNvPr>
          <p:cNvSpPr>
            <a:spLocks noGrp="1"/>
          </p:cNvSpPr>
          <p:nvPr>
            <p:ph sz="half" idx="1"/>
          </p:nvPr>
        </p:nvSpPr>
        <p:spPr/>
        <p:txBody>
          <a:bodyPr>
            <a:normAutofit fontScale="85000" lnSpcReduction="20000"/>
          </a:bodyPr>
          <a:lstStyle/>
          <a:p>
            <a:r>
              <a:rPr lang="fr-FR" dirty="0">
                <a:latin typeface="Calibri Light" panose="020F0302020204030204" pitchFamily="34" charset="0"/>
                <a:cs typeface="Calibri Light" panose="020F0302020204030204" pitchFamily="34" charset="0"/>
              </a:rPr>
              <a:t>Problème : aucune harmonisation</a:t>
            </a:r>
          </a:p>
          <a:p>
            <a:pPr lvl="1"/>
            <a:r>
              <a:rPr lang="fr-FR" dirty="0">
                <a:latin typeface="Calibri Light" panose="020F0302020204030204" pitchFamily="34" charset="0"/>
                <a:cs typeface="Calibri Light" panose="020F0302020204030204" pitchFamily="34" charset="0"/>
              </a:rPr>
              <a:t>Les référentiels se ressemblent…</a:t>
            </a:r>
          </a:p>
          <a:p>
            <a:pPr lvl="1"/>
            <a:r>
              <a:rPr lang="fr-FR" dirty="0">
                <a:latin typeface="Calibri Light" panose="020F0302020204030204" pitchFamily="34" charset="0"/>
                <a:cs typeface="Calibri Light" panose="020F0302020204030204" pitchFamily="34" charset="0"/>
              </a:rPr>
              <a:t>Ils emploient tous un classement légèrement différent</a:t>
            </a:r>
          </a:p>
          <a:p>
            <a:pPr lvl="1"/>
            <a:r>
              <a:rPr lang="fr-FR" dirty="0">
                <a:latin typeface="Calibri Light" panose="020F0302020204030204" pitchFamily="34" charset="0"/>
                <a:cs typeface="Calibri Light" panose="020F0302020204030204" pitchFamily="34" charset="0"/>
              </a:rPr>
              <a:t>Les bonnes pratiques sont redondantes et incohérentes</a:t>
            </a:r>
          </a:p>
          <a:p>
            <a:r>
              <a:rPr lang="fr-FR" dirty="0">
                <a:latin typeface="Calibri Light" panose="020F0302020204030204" pitchFamily="34" charset="0"/>
                <a:cs typeface="Calibri Light" panose="020F0302020204030204" pitchFamily="34" charset="0"/>
              </a:rPr>
              <a:t>Solution : un référentiel pivot</a:t>
            </a:r>
          </a:p>
          <a:p>
            <a:pPr lvl="1"/>
            <a:r>
              <a:rPr lang="fr-FR" dirty="0">
                <a:latin typeface="Calibri Light" panose="020F0302020204030204" pitchFamily="34" charset="0"/>
                <a:cs typeface="Calibri Light" panose="020F0302020204030204" pitchFamily="34" charset="0"/>
              </a:rPr>
              <a:t>Des critères de confiance harmonisés</a:t>
            </a:r>
          </a:p>
          <a:p>
            <a:pPr lvl="1"/>
            <a:r>
              <a:rPr lang="fr-FR" dirty="0">
                <a:latin typeface="Calibri Light" panose="020F0302020204030204" pitchFamily="34" charset="0"/>
                <a:cs typeface="Calibri Light" panose="020F0302020204030204" pitchFamily="34" charset="0"/>
              </a:rPr>
              <a:t>Une synthèse des bonnes pratiques</a:t>
            </a:r>
          </a:p>
          <a:p>
            <a:pPr lvl="1"/>
            <a:r>
              <a:rPr lang="fr-FR" dirty="0">
                <a:latin typeface="Calibri Light" panose="020F0302020204030204" pitchFamily="34" charset="0"/>
                <a:cs typeface="Calibri Light" panose="020F0302020204030204" pitchFamily="34" charset="0"/>
              </a:rPr>
              <a:t>Un lien vers les référentiels existants</a:t>
            </a:r>
          </a:p>
          <a:p>
            <a:r>
              <a:rPr lang="fr-FR" dirty="0">
                <a:latin typeface="Calibri Light" panose="020F0302020204030204" pitchFamily="34" charset="0"/>
                <a:cs typeface="Calibri Light" panose="020F0302020204030204" pitchFamily="34" charset="0"/>
              </a:rPr>
              <a:t>Avantages</a:t>
            </a:r>
          </a:p>
          <a:p>
            <a:pPr lvl="1"/>
            <a:r>
              <a:rPr lang="fr-FR" dirty="0">
                <a:latin typeface="Calibri Light" panose="020F0302020204030204" pitchFamily="34" charset="0"/>
                <a:cs typeface="Calibri Light" panose="020F0302020204030204" pitchFamily="34" charset="0"/>
              </a:rPr>
              <a:t>Possibilité de filtrer</a:t>
            </a:r>
          </a:p>
          <a:p>
            <a:pPr lvl="1"/>
            <a:r>
              <a:rPr lang="fr-FR" dirty="0">
                <a:latin typeface="Calibri Light" panose="020F0302020204030204" pitchFamily="34" charset="0"/>
                <a:cs typeface="Calibri Light" panose="020F0302020204030204" pitchFamily="34" charset="0"/>
              </a:rPr>
              <a:t>Utile (voire suffisant) pour homologuer</a:t>
            </a:r>
          </a:p>
          <a:p>
            <a:pPr lvl="1"/>
            <a:r>
              <a:rPr lang="fr-FR" dirty="0">
                <a:latin typeface="Calibri Light" panose="020F0302020204030204" pitchFamily="34" charset="0"/>
                <a:cs typeface="Calibri Light" panose="020F0302020204030204" pitchFamily="34" charset="0"/>
              </a:rPr>
              <a:t>Valorisation des référentiels existants</a:t>
            </a:r>
          </a:p>
        </p:txBody>
      </p:sp>
      <p:graphicFrame>
        <p:nvGraphicFramePr>
          <p:cNvPr id="10" name="Espace réservé du contenu 4">
            <a:extLst>
              <a:ext uri="{FF2B5EF4-FFF2-40B4-BE49-F238E27FC236}">
                <a16:creationId xmlns:a16="http://schemas.microsoft.com/office/drawing/2014/main" id="{8586F23E-DD03-062A-D6C2-F64E95C111EA}"/>
              </a:ext>
            </a:extLst>
          </p:cNvPr>
          <p:cNvGraphicFramePr>
            <a:graphicFrameLocks noGrp="1"/>
          </p:cNvGraphicFramePr>
          <p:nvPr>
            <p:ph sz="half" idx="2"/>
            <p:extLst>
              <p:ext uri="{D42A27DB-BD31-4B8C-83A1-F6EECF244321}">
                <p14:modId xmlns:p14="http://schemas.microsoft.com/office/powerpoint/2010/main" val="2755160141"/>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Espace réservé de la date 2">
            <a:extLst>
              <a:ext uri="{FF2B5EF4-FFF2-40B4-BE49-F238E27FC236}">
                <a16:creationId xmlns:a16="http://schemas.microsoft.com/office/drawing/2014/main" id="{3D4C8C1F-58A7-312E-2804-D62E2F0033D7}"/>
              </a:ext>
            </a:extLst>
          </p:cNvPr>
          <p:cNvSpPr>
            <a:spLocks noGrp="1"/>
          </p:cNvSpPr>
          <p:nvPr>
            <p:ph type="dt" sz="half" idx="10"/>
          </p:nvPr>
        </p:nvSpPr>
        <p:spPr/>
        <p:txBody>
          <a:bodyPr/>
          <a:lstStyle/>
          <a:p>
            <a:r>
              <a:rPr lang="fr-FR"/>
              <a:t>17/07/2025</a:t>
            </a:r>
          </a:p>
        </p:txBody>
      </p:sp>
      <p:sp>
        <p:nvSpPr>
          <p:cNvPr id="4" name="Espace réservé du pied de page 3">
            <a:extLst>
              <a:ext uri="{FF2B5EF4-FFF2-40B4-BE49-F238E27FC236}">
                <a16:creationId xmlns:a16="http://schemas.microsoft.com/office/drawing/2014/main" id="{56A8E8B0-22CA-2FAE-F4DF-16C1C4A5551A}"/>
              </a:ext>
            </a:extLst>
          </p:cNvPr>
          <p:cNvSpPr>
            <a:spLocks noGrp="1"/>
          </p:cNvSpPr>
          <p:nvPr>
            <p:ph type="ftr" sz="quarter" idx="11"/>
          </p:nvPr>
        </p:nvSpPr>
        <p:spPr/>
        <p:txBody>
          <a:bodyPr/>
          <a:lstStyle/>
          <a:p>
            <a:r>
              <a:rPr lang="fr-FR"/>
              <a:t>IA - Vers une approche globale de gestion des risques</a:t>
            </a:r>
          </a:p>
        </p:txBody>
      </p:sp>
      <p:sp>
        <p:nvSpPr>
          <p:cNvPr id="5" name="Espace réservé du numéro de diapositive 4">
            <a:extLst>
              <a:ext uri="{FF2B5EF4-FFF2-40B4-BE49-F238E27FC236}">
                <a16:creationId xmlns:a16="http://schemas.microsoft.com/office/drawing/2014/main" id="{6DB60804-B771-B60F-290F-056BB2C32696}"/>
              </a:ext>
            </a:extLst>
          </p:cNvPr>
          <p:cNvSpPr>
            <a:spLocks noGrp="1"/>
          </p:cNvSpPr>
          <p:nvPr>
            <p:ph type="sldNum" sz="quarter" idx="12"/>
          </p:nvPr>
        </p:nvSpPr>
        <p:spPr/>
        <p:txBody>
          <a:bodyPr/>
          <a:lstStyle/>
          <a:p>
            <a:fld id="{2AB7902B-FF97-4A88-A08E-82393A7FCB0A}" type="slidenum">
              <a:rPr lang="fr-FR" smtClean="0"/>
              <a:t>7</a:t>
            </a:fld>
            <a:endParaRPr lang="fr-FR"/>
          </a:p>
        </p:txBody>
      </p:sp>
      <p:sp>
        <p:nvSpPr>
          <p:cNvPr id="6" name="Espace réservé du texte 5">
            <a:extLst>
              <a:ext uri="{FF2B5EF4-FFF2-40B4-BE49-F238E27FC236}">
                <a16:creationId xmlns:a16="http://schemas.microsoft.com/office/drawing/2014/main" id="{E0888117-E19D-D976-E09C-D9FB3282DBB5}"/>
              </a:ext>
            </a:extLst>
          </p:cNvPr>
          <p:cNvSpPr>
            <a:spLocks noGrp="1"/>
          </p:cNvSpPr>
          <p:nvPr>
            <p:ph type="body" sz="quarter" idx="13"/>
          </p:nvPr>
        </p:nvSpPr>
        <p:spPr/>
        <p:txBody>
          <a:bodyPr/>
          <a:lstStyle/>
          <a:p>
            <a:r>
              <a:rPr lang="fr-FR" dirty="0"/>
              <a:t>L’objectif : gérer les risques courants</a:t>
            </a:r>
          </a:p>
        </p:txBody>
      </p:sp>
    </p:spTree>
    <p:extLst>
      <p:ext uri="{BB962C8B-B14F-4D97-AF65-F5344CB8AC3E}">
        <p14:creationId xmlns:p14="http://schemas.microsoft.com/office/powerpoint/2010/main" val="3905136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052785-EEA5-FDEC-02A8-FF1235CA8E45}"/>
              </a:ext>
            </a:extLst>
          </p:cNvPr>
          <p:cNvSpPr>
            <a:spLocks noGrp="1"/>
          </p:cNvSpPr>
          <p:nvPr>
            <p:ph type="title"/>
          </p:nvPr>
        </p:nvSpPr>
        <p:spPr/>
        <p:txBody>
          <a:bodyPr>
            <a:normAutofit fontScale="90000"/>
          </a:bodyPr>
          <a:lstStyle/>
          <a:p>
            <a:r>
              <a:rPr lang="fr-FR" dirty="0">
                <a:latin typeface="Calibri Light" panose="020F0302020204030204" pitchFamily="34" charset="0"/>
                <a:cs typeface="Calibri Light" panose="020F0302020204030204" pitchFamily="34" charset="0"/>
              </a:rPr>
              <a:t>Étape 3 : approche par scénarios</a:t>
            </a:r>
          </a:p>
        </p:txBody>
      </p:sp>
      <p:sp>
        <p:nvSpPr>
          <p:cNvPr id="3" name="Espace réservé du contenu 2">
            <a:extLst>
              <a:ext uri="{FF2B5EF4-FFF2-40B4-BE49-F238E27FC236}">
                <a16:creationId xmlns:a16="http://schemas.microsoft.com/office/drawing/2014/main" id="{925F979D-ABEB-C288-1B84-141BE94EE5B9}"/>
              </a:ext>
            </a:extLst>
          </p:cNvPr>
          <p:cNvSpPr>
            <a:spLocks noGrp="1"/>
          </p:cNvSpPr>
          <p:nvPr>
            <p:ph sz="half" idx="1"/>
          </p:nvPr>
        </p:nvSpPr>
        <p:spPr/>
        <p:txBody>
          <a:bodyPr>
            <a:normAutofit fontScale="85000" lnSpcReduction="10000"/>
          </a:bodyPr>
          <a:lstStyle/>
          <a:p>
            <a:r>
              <a:rPr lang="fr-FR" dirty="0">
                <a:latin typeface="Calibri Light" panose="020F0302020204030204" pitchFamily="34" charset="0"/>
                <a:cs typeface="Calibri Light" panose="020F0302020204030204" pitchFamily="34" charset="0"/>
              </a:rPr>
              <a:t>Problème : pas d’approche définie</a:t>
            </a:r>
          </a:p>
          <a:p>
            <a:pPr lvl="1"/>
            <a:r>
              <a:rPr lang="fr-FR" dirty="0">
                <a:latin typeface="Calibri Light" panose="020F0302020204030204" pitchFamily="34" charset="0"/>
                <a:cs typeface="Calibri Light" panose="020F0302020204030204" pitchFamily="34" charset="0"/>
              </a:rPr>
              <a:t>Pas de méthode harmonisée pour gérer les risques spécifiques à l’IA</a:t>
            </a:r>
          </a:p>
          <a:p>
            <a:r>
              <a:rPr lang="fr-FR" dirty="0">
                <a:latin typeface="Calibri Light" panose="020F0302020204030204" pitchFamily="34" charset="0"/>
                <a:cs typeface="Calibri Light" panose="020F0302020204030204" pitchFamily="34" charset="0"/>
              </a:rPr>
              <a:t>Solution : spécialiser sa méthode</a:t>
            </a:r>
          </a:p>
          <a:p>
            <a:pPr lvl="1"/>
            <a:r>
              <a:rPr lang="fr-FR" dirty="0">
                <a:latin typeface="Calibri Light" panose="020F0302020204030204" pitchFamily="34" charset="0"/>
                <a:cs typeface="Calibri Light" panose="020F0302020204030204" pitchFamily="34" charset="0"/>
              </a:rPr>
              <a:t>Nos méthodes de gestion des risques de sécurité de l’information fonctionnent</a:t>
            </a:r>
          </a:p>
          <a:p>
            <a:pPr lvl="1"/>
            <a:r>
              <a:rPr lang="fr-FR" dirty="0">
                <a:latin typeface="Calibri Light" panose="020F0302020204030204" pitchFamily="34" charset="0"/>
                <a:cs typeface="Calibri Light" panose="020F0302020204030204" pitchFamily="34" charset="0"/>
              </a:rPr>
              <a:t>Prendre en compte les spécificités de l’IA : données, algorithmes, conséquences au-delà de l’organisme, attaques et mesures spécifiques</a:t>
            </a:r>
          </a:p>
          <a:p>
            <a:r>
              <a:rPr lang="fr-FR" dirty="0">
                <a:latin typeface="Calibri Light" panose="020F0302020204030204" pitchFamily="34" charset="0"/>
                <a:cs typeface="Calibri Light" panose="020F0302020204030204" pitchFamily="34" charset="0"/>
              </a:rPr>
              <a:t>Avantages</a:t>
            </a:r>
          </a:p>
          <a:p>
            <a:pPr lvl="1"/>
            <a:r>
              <a:rPr lang="fr-FR" dirty="0">
                <a:latin typeface="Calibri Light" panose="020F0302020204030204" pitchFamily="34" charset="0"/>
                <a:cs typeface="Calibri Light" panose="020F0302020204030204" pitchFamily="34" charset="0"/>
              </a:rPr>
              <a:t>On n’ajoute pas de nouvel outil</a:t>
            </a:r>
          </a:p>
          <a:p>
            <a:pPr lvl="1"/>
            <a:r>
              <a:rPr lang="fr-FR" dirty="0">
                <a:latin typeface="Calibri Light" panose="020F0302020204030204" pitchFamily="34" charset="0"/>
                <a:cs typeface="Calibri Light" panose="020F0302020204030204" pitchFamily="34" charset="0"/>
              </a:rPr>
              <a:t>On considère réellement les spécificités</a:t>
            </a:r>
          </a:p>
          <a:p>
            <a:pPr lvl="1"/>
            <a:r>
              <a:rPr lang="fr-FR" dirty="0">
                <a:latin typeface="Calibri Light" panose="020F0302020204030204" pitchFamily="34" charset="0"/>
                <a:cs typeface="Calibri Light" panose="020F0302020204030204" pitchFamily="34" charset="0"/>
              </a:rPr>
              <a:t>Directement utile pour homologuer</a:t>
            </a:r>
          </a:p>
          <a:p>
            <a:pPr lvl="1"/>
            <a:endParaRPr lang="fr-FR" dirty="0">
              <a:latin typeface="Calibri Light" panose="020F0302020204030204" pitchFamily="34" charset="0"/>
              <a:cs typeface="Calibri Light" panose="020F0302020204030204" pitchFamily="34" charset="0"/>
            </a:endParaRPr>
          </a:p>
          <a:p>
            <a:endParaRPr lang="fr-FR" dirty="0">
              <a:latin typeface="Calibri Light" panose="020F0302020204030204" pitchFamily="34" charset="0"/>
              <a:cs typeface="Calibri Light" panose="020F0302020204030204" pitchFamily="34" charset="0"/>
            </a:endParaRPr>
          </a:p>
        </p:txBody>
      </p:sp>
      <p:graphicFrame>
        <p:nvGraphicFramePr>
          <p:cNvPr id="5" name="Espace réservé du contenu 4">
            <a:extLst>
              <a:ext uri="{FF2B5EF4-FFF2-40B4-BE49-F238E27FC236}">
                <a16:creationId xmlns:a16="http://schemas.microsoft.com/office/drawing/2014/main" id="{84077CA9-6AB5-BA99-5E2A-796E306CF047}"/>
              </a:ext>
            </a:extLst>
          </p:cNvPr>
          <p:cNvGraphicFramePr>
            <a:graphicFrameLocks noGrp="1"/>
          </p:cNvGraphicFramePr>
          <p:nvPr>
            <p:ph sz="half" idx="2"/>
            <p:extLst>
              <p:ext uri="{D42A27DB-BD31-4B8C-83A1-F6EECF244321}">
                <p14:modId xmlns:p14="http://schemas.microsoft.com/office/powerpoint/2010/main" val="679141263"/>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Espace réservé de la date 3">
            <a:extLst>
              <a:ext uri="{FF2B5EF4-FFF2-40B4-BE49-F238E27FC236}">
                <a16:creationId xmlns:a16="http://schemas.microsoft.com/office/drawing/2014/main" id="{B85D3FE9-2769-F707-7CBC-440B79B7A771}"/>
              </a:ext>
            </a:extLst>
          </p:cNvPr>
          <p:cNvSpPr>
            <a:spLocks noGrp="1"/>
          </p:cNvSpPr>
          <p:nvPr>
            <p:ph type="dt" sz="half" idx="10"/>
          </p:nvPr>
        </p:nvSpPr>
        <p:spPr/>
        <p:txBody>
          <a:bodyPr/>
          <a:lstStyle/>
          <a:p>
            <a:r>
              <a:rPr lang="fr-FR"/>
              <a:t>17/07/2025</a:t>
            </a:r>
          </a:p>
        </p:txBody>
      </p:sp>
      <p:sp>
        <p:nvSpPr>
          <p:cNvPr id="6" name="Espace réservé du pied de page 5">
            <a:extLst>
              <a:ext uri="{FF2B5EF4-FFF2-40B4-BE49-F238E27FC236}">
                <a16:creationId xmlns:a16="http://schemas.microsoft.com/office/drawing/2014/main" id="{C804A60A-7D7F-BC98-92EB-97D5D8D2D8BA}"/>
              </a:ext>
            </a:extLst>
          </p:cNvPr>
          <p:cNvSpPr>
            <a:spLocks noGrp="1"/>
          </p:cNvSpPr>
          <p:nvPr>
            <p:ph type="ftr" sz="quarter" idx="11"/>
          </p:nvPr>
        </p:nvSpPr>
        <p:spPr/>
        <p:txBody>
          <a:bodyPr/>
          <a:lstStyle/>
          <a:p>
            <a:r>
              <a:rPr lang="fr-FR"/>
              <a:t>IA - Vers une approche globale de gestion des risques</a:t>
            </a:r>
          </a:p>
        </p:txBody>
      </p:sp>
      <p:sp>
        <p:nvSpPr>
          <p:cNvPr id="8" name="Espace réservé du numéro de diapositive 7">
            <a:extLst>
              <a:ext uri="{FF2B5EF4-FFF2-40B4-BE49-F238E27FC236}">
                <a16:creationId xmlns:a16="http://schemas.microsoft.com/office/drawing/2014/main" id="{F00CF6C6-ECD0-CD14-E504-6DFC7934CE6E}"/>
              </a:ext>
            </a:extLst>
          </p:cNvPr>
          <p:cNvSpPr>
            <a:spLocks noGrp="1"/>
          </p:cNvSpPr>
          <p:nvPr>
            <p:ph type="sldNum" sz="quarter" idx="12"/>
          </p:nvPr>
        </p:nvSpPr>
        <p:spPr/>
        <p:txBody>
          <a:bodyPr/>
          <a:lstStyle/>
          <a:p>
            <a:fld id="{2AB7902B-FF97-4A88-A08E-82393A7FCB0A}" type="slidenum">
              <a:rPr lang="fr-FR" smtClean="0"/>
              <a:t>8</a:t>
            </a:fld>
            <a:endParaRPr lang="fr-FR"/>
          </a:p>
        </p:txBody>
      </p:sp>
      <p:sp>
        <p:nvSpPr>
          <p:cNvPr id="9" name="Espace réservé du texte 8">
            <a:extLst>
              <a:ext uri="{FF2B5EF4-FFF2-40B4-BE49-F238E27FC236}">
                <a16:creationId xmlns:a16="http://schemas.microsoft.com/office/drawing/2014/main" id="{FE60B3FC-D944-E055-DA30-BA5558489C32}"/>
              </a:ext>
            </a:extLst>
          </p:cNvPr>
          <p:cNvSpPr>
            <a:spLocks noGrp="1"/>
          </p:cNvSpPr>
          <p:nvPr>
            <p:ph type="body" sz="quarter" idx="13"/>
          </p:nvPr>
        </p:nvSpPr>
        <p:spPr/>
        <p:txBody>
          <a:bodyPr/>
          <a:lstStyle/>
          <a:p>
            <a:r>
              <a:rPr lang="fr-FR" dirty="0"/>
              <a:t>L’objectif  : gérer les attaques ciblées</a:t>
            </a:r>
          </a:p>
        </p:txBody>
      </p:sp>
      <p:sp>
        <p:nvSpPr>
          <p:cNvPr id="7" name="ZoneTexte 6">
            <a:extLst>
              <a:ext uri="{FF2B5EF4-FFF2-40B4-BE49-F238E27FC236}">
                <a16:creationId xmlns:a16="http://schemas.microsoft.com/office/drawing/2014/main" id="{2CF0EA32-EB83-5480-24C6-DC927327ED61}"/>
              </a:ext>
            </a:extLst>
          </p:cNvPr>
          <p:cNvSpPr txBox="1"/>
          <p:nvPr/>
        </p:nvSpPr>
        <p:spPr>
          <a:xfrm>
            <a:off x="6172200" y="1771072"/>
            <a:ext cx="5181600" cy="400110"/>
          </a:xfrm>
          <a:prstGeom prst="rect">
            <a:avLst/>
          </a:prstGeom>
          <a:noFill/>
        </p:spPr>
        <p:txBody>
          <a:bodyPr wrap="square">
            <a:spAutoFit/>
          </a:bodyPr>
          <a:lstStyle/>
          <a:p>
            <a:pPr algn="ctr"/>
            <a:r>
              <a:rPr lang="fr-FR" sz="2000" dirty="0">
                <a:latin typeface="Calibri Light" panose="020F0302020204030204" pitchFamily="34" charset="0"/>
                <a:cs typeface="Calibri Light" panose="020F0302020204030204" pitchFamily="34" charset="0"/>
              </a:rPr>
              <a:t>Exemple : spécialisation d’EBIOS </a:t>
            </a:r>
            <a:r>
              <a:rPr lang="fr-FR" sz="2000" i="1" dirty="0">
                <a:latin typeface="Calibri Light" panose="020F0302020204030204" pitchFamily="34" charset="0"/>
                <a:cs typeface="Calibri Light" panose="020F0302020204030204" pitchFamily="34" charset="0"/>
              </a:rPr>
              <a:t>Risk Manager</a:t>
            </a:r>
            <a:endParaRPr lang="fr-FR" sz="2000" dirty="0"/>
          </a:p>
        </p:txBody>
      </p:sp>
    </p:spTree>
    <p:extLst>
      <p:ext uri="{BB962C8B-B14F-4D97-AF65-F5344CB8AC3E}">
        <p14:creationId xmlns:p14="http://schemas.microsoft.com/office/powerpoint/2010/main" val="3103489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3F321B48-FCFD-58CE-0A6F-1709655BE221}"/>
              </a:ext>
            </a:extLst>
          </p:cNvPr>
          <p:cNvSpPr>
            <a:spLocks noGrp="1"/>
          </p:cNvSpPr>
          <p:nvPr>
            <p:ph type="title"/>
          </p:nvPr>
        </p:nvSpPr>
        <p:spPr/>
        <p:txBody>
          <a:bodyPr>
            <a:normAutofit fontScale="90000"/>
          </a:bodyPr>
          <a:lstStyle/>
          <a:p>
            <a:r>
              <a:rPr lang="fr-FR" dirty="0"/>
              <a:t>Pour finir…</a:t>
            </a:r>
          </a:p>
        </p:txBody>
      </p:sp>
      <p:sp>
        <p:nvSpPr>
          <p:cNvPr id="8" name="Espace réservé du contenu 7">
            <a:extLst>
              <a:ext uri="{FF2B5EF4-FFF2-40B4-BE49-F238E27FC236}">
                <a16:creationId xmlns:a16="http://schemas.microsoft.com/office/drawing/2014/main" id="{F1110792-B448-2E78-1359-E99CFEAB3383}"/>
              </a:ext>
            </a:extLst>
          </p:cNvPr>
          <p:cNvSpPr>
            <a:spLocks noGrp="1"/>
          </p:cNvSpPr>
          <p:nvPr>
            <p:ph idx="1"/>
          </p:nvPr>
        </p:nvSpPr>
        <p:spPr/>
        <p:txBody>
          <a:bodyPr/>
          <a:lstStyle/>
          <a:p>
            <a:endParaRPr lang="fr-FR" dirty="0"/>
          </a:p>
        </p:txBody>
      </p:sp>
      <p:sp>
        <p:nvSpPr>
          <p:cNvPr id="4" name="Espace réservé du pied de page 3">
            <a:extLst>
              <a:ext uri="{FF2B5EF4-FFF2-40B4-BE49-F238E27FC236}">
                <a16:creationId xmlns:a16="http://schemas.microsoft.com/office/drawing/2014/main" id="{43684D87-BC33-23A8-995A-DB7A30C98D03}"/>
              </a:ext>
            </a:extLst>
          </p:cNvPr>
          <p:cNvSpPr>
            <a:spLocks noGrp="1"/>
          </p:cNvSpPr>
          <p:nvPr>
            <p:ph type="ftr" sz="quarter" idx="11"/>
          </p:nvPr>
        </p:nvSpPr>
        <p:spPr/>
        <p:txBody>
          <a:bodyPr/>
          <a:lstStyle/>
          <a:p>
            <a:pPr rtl="0"/>
            <a:r>
              <a:rPr lang="fr-FR" noProof="0"/>
              <a:t>IA - Vers une approche globale de gestion des risques</a:t>
            </a:r>
          </a:p>
        </p:txBody>
      </p:sp>
      <p:sp>
        <p:nvSpPr>
          <p:cNvPr id="2" name="Espace réservé de la date 1">
            <a:extLst>
              <a:ext uri="{FF2B5EF4-FFF2-40B4-BE49-F238E27FC236}">
                <a16:creationId xmlns:a16="http://schemas.microsoft.com/office/drawing/2014/main" id="{FEEB427D-54F8-6311-BD6A-B87704FEBF2C}"/>
              </a:ext>
            </a:extLst>
          </p:cNvPr>
          <p:cNvSpPr>
            <a:spLocks noGrp="1"/>
          </p:cNvSpPr>
          <p:nvPr>
            <p:ph type="dt" sz="half" idx="10"/>
          </p:nvPr>
        </p:nvSpPr>
        <p:spPr/>
        <p:txBody>
          <a:bodyPr/>
          <a:lstStyle/>
          <a:p>
            <a:r>
              <a:rPr lang="fr-FR"/>
              <a:t>17/07/2025</a:t>
            </a:r>
            <a:endParaRPr lang="fr-FR" dirty="0"/>
          </a:p>
        </p:txBody>
      </p:sp>
      <p:sp>
        <p:nvSpPr>
          <p:cNvPr id="3" name="Espace réservé du numéro de diapositive 2">
            <a:extLst>
              <a:ext uri="{FF2B5EF4-FFF2-40B4-BE49-F238E27FC236}">
                <a16:creationId xmlns:a16="http://schemas.microsoft.com/office/drawing/2014/main" id="{5640FF86-944A-9BFB-8933-88B836AC6875}"/>
              </a:ext>
            </a:extLst>
          </p:cNvPr>
          <p:cNvSpPr>
            <a:spLocks noGrp="1"/>
          </p:cNvSpPr>
          <p:nvPr>
            <p:ph type="sldNum" sz="quarter" idx="12"/>
          </p:nvPr>
        </p:nvSpPr>
        <p:spPr/>
        <p:txBody>
          <a:bodyPr/>
          <a:lstStyle/>
          <a:p>
            <a:fld id="{294A09A9-5501-47C1-A89A-A340965A2BE2}" type="slidenum">
              <a:rPr lang="fr-FR" smtClean="0"/>
              <a:pPr/>
              <a:t>9</a:t>
            </a:fld>
            <a:endParaRPr lang="fr-FR"/>
          </a:p>
        </p:txBody>
      </p:sp>
    </p:spTree>
    <p:extLst>
      <p:ext uri="{BB962C8B-B14F-4D97-AF65-F5344CB8AC3E}">
        <p14:creationId xmlns:p14="http://schemas.microsoft.com/office/powerpoint/2010/main" val="3402880619"/>
      </p:ext>
    </p:extLst>
  </p:cSld>
  <p:clrMapOvr>
    <a:masterClrMapping/>
  </p:clrMapOvr>
</p:sld>
</file>

<file path=ppt/theme/theme1.xml><?xml version="1.0" encoding="utf-8"?>
<a:theme xmlns:a="http://schemas.openxmlformats.org/drawingml/2006/main" name="MG - Global">
  <a:themeElements>
    <a:clrScheme name="Rouge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Matthieu GRALL">
      <a:majorFont>
        <a:latin typeface="Calibri Light"/>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1D2C913-C7E9-427D-8C7B-4D2DB36F60BD}">
  <ds:schemaRefs>
    <ds:schemaRef ds:uri="http://schemas.microsoft.com/sharepoint/v3/contenttype/forms"/>
  </ds:schemaRefs>
</ds:datastoreItem>
</file>

<file path=customXml/itemProps2.xml><?xml version="1.0" encoding="utf-8"?>
<ds:datastoreItem xmlns:ds="http://schemas.openxmlformats.org/officeDocument/2006/customXml" ds:itemID="{DF06F3F2-9398-47DD-B339-5E062F7F29B5}">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80EF115D-73C4-4C20-A44F-97481CD74C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48525</TotalTime>
  <Words>1084</Words>
  <Application>Microsoft Office PowerPoint</Application>
  <PresentationFormat>Grand écran</PresentationFormat>
  <Paragraphs>166</Paragraphs>
  <Slides>10</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10</vt:i4>
      </vt:variant>
    </vt:vector>
  </HeadingPairs>
  <TitlesOfParts>
    <vt:vector size="14" baseType="lpstr">
      <vt:lpstr>Arial</vt:lpstr>
      <vt:lpstr>Calibri</vt:lpstr>
      <vt:lpstr>Calibri Light</vt:lpstr>
      <vt:lpstr>MG - Global</vt:lpstr>
      <vt:lpstr>Vers une approche globale de gestion des risques</vt:lpstr>
      <vt:lpstr>Le projet en synthèse</vt:lpstr>
      <vt:lpstr>Zoom sur le périmètre du [Règlement IA]</vt:lpstr>
      <vt:lpstr>Les périmètres considérés</vt:lpstr>
      <vt:lpstr>La logique générale</vt:lpstr>
      <vt:lpstr>Étape 1 : qualification a priori</vt:lpstr>
      <vt:lpstr>Étape 2 : approche par conformité</vt:lpstr>
      <vt:lpstr>Étape 3 : approche par scénarios</vt:lpstr>
      <vt:lpstr>Pour finir…</vt:lpstr>
      <vt:lpstr>Ressources utilisées</vt:lpstr>
    </vt:vector>
  </TitlesOfParts>
  <Company>Eclipse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Matthieu GRALL</dc:creator>
  <cp:lastModifiedBy>Matthieu GRALL</cp:lastModifiedBy>
  <cp:revision>35</cp:revision>
  <dcterms:created xsi:type="dcterms:W3CDTF">2024-08-08T18:09:03Z</dcterms:created>
  <dcterms:modified xsi:type="dcterms:W3CDTF">2025-07-18T08:42:26Z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